
<file path=[Content_Types].xml><?xml version="1.0" encoding="utf-8"?>
<Types xmlns="http://schemas.openxmlformats.org/package/2006/content-types">
  <Default Extension="emf" ContentType="image/x-emf"/>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330" r:id="rId2"/>
    <p:sldId id="279" r:id="rId3"/>
    <p:sldId id="333" r:id="rId4"/>
    <p:sldId id="380" r:id="rId5"/>
    <p:sldId id="337" r:id="rId6"/>
    <p:sldId id="354" r:id="rId7"/>
    <p:sldId id="355" r:id="rId8"/>
    <p:sldId id="381" r:id="rId9"/>
    <p:sldId id="382" r:id="rId10"/>
    <p:sldId id="383" r:id="rId11"/>
    <p:sldId id="338" r:id="rId12"/>
    <p:sldId id="358" r:id="rId13"/>
    <p:sldId id="356" r:id="rId14"/>
    <p:sldId id="360" r:id="rId15"/>
    <p:sldId id="364" r:id="rId16"/>
    <p:sldId id="335" r:id="rId17"/>
    <p:sldId id="361" r:id="rId18"/>
    <p:sldId id="362" r:id="rId19"/>
    <p:sldId id="350" r:id="rId20"/>
    <p:sldId id="363" r:id="rId21"/>
    <p:sldId id="345" r:id="rId22"/>
    <p:sldId id="347" r:id="rId23"/>
    <p:sldId id="365" r:id="rId24"/>
    <p:sldId id="366" r:id="rId25"/>
    <p:sldId id="349" r:id="rId26"/>
    <p:sldId id="346" r:id="rId27"/>
    <p:sldId id="368" r:id="rId28"/>
    <p:sldId id="367" r:id="rId29"/>
    <p:sldId id="369" r:id="rId30"/>
    <p:sldId id="370" r:id="rId31"/>
    <p:sldId id="343" r:id="rId32"/>
    <p:sldId id="344" r:id="rId33"/>
    <p:sldId id="376" r:id="rId34"/>
    <p:sldId id="377" r:id="rId35"/>
    <p:sldId id="351" r:id="rId36"/>
    <p:sldId id="352" r:id="rId37"/>
    <p:sldId id="353" r:id="rId38"/>
    <p:sldId id="378" r:id="rId39"/>
    <p:sldId id="301" r:id="rId40"/>
    <p:sldId id="320" r:id="rId41"/>
    <p:sldId id="3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20"/>
    <a:srgbClr val="1F2024"/>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8586E-420A-4B06-A46A-6FF811C0A2CB}" v="45" dt="2019-08-26T00:45:04.572"/>
    <p1510:client id="{945DEEB1-BEDC-C541-8BD4-05DEB7B9072E}" v="1" dt="2019-08-27T08:47:53.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685" autoAdjust="0"/>
  </p:normalViewPr>
  <p:slideViewPr>
    <p:cSldViewPr snapToGrid="0">
      <p:cViewPr varScale="1">
        <p:scale>
          <a:sx n="77" d="100"/>
          <a:sy n="77" d="100"/>
        </p:scale>
        <p:origin x="12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Laurie" userId="04ff676dacfbfbe4" providerId="LiveId" clId="{A067912E-0269-470D-8245-8B9C44D3B51C}"/>
  </pc:docChgLst>
  <pc:docChgLst>
    <pc:chgData name="Alex Laurie" userId="04ff676dacfbfbe4" providerId="LiveId" clId="{03E8586E-420A-4B06-A46A-6FF811C0A2CB}"/>
    <pc:docChg chg="custSel addSld modSld">
      <pc:chgData name="Alex Laurie" userId="04ff676dacfbfbe4" providerId="LiveId" clId="{03E8586E-420A-4B06-A46A-6FF811C0A2CB}" dt="2019-08-27T07:25:24.474" v="29" actId="1076"/>
      <pc:docMkLst>
        <pc:docMk/>
      </pc:docMkLst>
      <pc:sldChg chg="delSp modSp">
        <pc:chgData name="Alex Laurie" userId="04ff676dacfbfbe4" providerId="LiveId" clId="{03E8586E-420A-4B06-A46A-6FF811C0A2CB}" dt="2019-08-27T07:25:24.474" v="29" actId="1076"/>
        <pc:sldMkLst>
          <pc:docMk/>
          <pc:sldMk cId="2077467919" sldId="267"/>
        </pc:sldMkLst>
        <pc:picChg chg="del">
          <ac:chgData name="Alex Laurie" userId="04ff676dacfbfbe4" providerId="LiveId" clId="{03E8586E-420A-4B06-A46A-6FF811C0A2CB}" dt="2019-08-27T07:25:21.558" v="28" actId="478"/>
          <ac:picMkLst>
            <pc:docMk/>
            <pc:sldMk cId="2077467919" sldId="267"/>
            <ac:picMk id="3" creationId="{4302FD20-06B8-4E55-BDFD-7C527A2E28CC}"/>
          </ac:picMkLst>
        </pc:picChg>
        <pc:picChg chg="mod">
          <ac:chgData name="Alex Laurie" userId="04ff676dacfbfbe4" providerId="LiveId" clId="{03E8586E-420A-4B06-A46A-6FF811C0A2CB}" dt="2019-08-27T07:25:24.474" v="29" actId="1076"/>
          <ac:picMkLst>
            <pc:docMk/>
            <pc:sldMk cId="2077467919" sldId="267"/>
            <ac:picMk id="8" creationId="{10401806-C5D5-4278-A70A-FB21CA5E8D4C}"/>
          </ac:picMkLst>
        </pc:picChg>
      </pc:sldChg>
      <pc:sldChg chg="delSp">
        <pc:chgData name="Alex Laurie" userId="04ff676dacfbfbe4" providerId="LiveId" clId="{03E8586E-420A-4B06-A46A-6FF811C0A2CB}" dt="2019-08-26T00:01:52.618" v="2"/>
        <pc:sldMkLst>
          <pc:docMk/>
          <pc:sldMk cId="3265336998" sldId="268"/>
        </pc:sldMkLst>
        <pc:picChg chg="del">
          <ac:chgData name="Alex Laurie" userId="04ff676dacfbfbe4" providerId="LiveId" clId="{03E8586E-420A-4B06-A46A-6FF811C0A2CB}" dt="2019-08-26T00:01:48.417" v="1"/>
          <ac:picMkLst>
            <pc:docMk/>
            <pc:sldMk cId="3265336998" sldId="268"/>
            <ac:picMk id="6" creationId="{6D885496-2207-4D53-A02F-4C7FEBD66A3A}"/>
          </ac:picMkLst>
        </pc:picChg>
        <pc:picChg chg="del">
          <ac:chgData name="Alex Laurie" userId="04ff676dacfbfbe4" providerId="LiveId" clId="{03E8586E-420A-4B06-A46A-6FF811C0A2CB}" dt="2019-08-26T00:01:52.618" v="2"/>
          <ac:picMkLst>
            <pc:docMk/>
            <pc:sldMk cId="3265336998" sldId="268"/>
            <ac:picMk id="7" creationId="{661790D5-1B02-4C36-8673-66CD87919EDA}"/>
          </ac:picMkLst>
        </pc:picChg>
      </pc:sldChg>
      <pc:sldChg chg="modSp">
        <pc:chgData name="Alex Laurie" userId="04ff676dacfbfbe4" providerId="LiveId" clId="{03E8586E-420A-4B06-A46A-6FF811C0A2CB}" dt="2019-08-26T00:11:31.221" v="9"/>
        <pc:sldMkLst>
          <pc:docMk/>
          <pc:sldMk cId="1087417806" sldId="371"/>
        </pc:sldMkLst>
        <pc:spChg chg="mod">
          <ac:chgData name="Alex Laurie" userId="04ff676dacfbfbe4" providerId="LiveId" clId="{03E8586E-420A-4B06-A46A-6FF811C0A2CB}" dt="2019-08-26T00:11:31.221" v="9"/>
          <ac:spMkLst>
            <pc:docMk/>
            <pc:sldMk cId="1087417806" sldId="371"/>
            <ac:spMk id="2" creationId="{1679556A-3335-4D90-B5BE-3715FCB0D46B}"/>
          </ac:spMkLst>
        </pc:spChg>
      </pc:sldChg>
      <pc:sldChg chg="addSp delSp modSp add">
        <pc:chgData name="Alex Laurie" userId="04ff676dacfbfbe4" providerId="LiveId" clId="{03E8586E-420A-4B06-A46A-6FF811C0A2CB}" dt="2019-08-26T00:29:33.498" v="21"/>
        <pc:sldMkLst>
          <pc:docMk/>
          <pc:sldMk cId="1094851562" sldId="372"/>
        </pc:sldMkLst>
        <pc:spChg chg="mod">
          <ac:chgData name="Alex Laurie" userId="04ff676dacfbfbe4" providerId="LiveId" clId="{03E8586E-420A-4B06-A46A-6FF811C0A2CB}" dt="2019-08-26T00:25:55.078" v="17"/>
          <ac:spMkLst>
            <pc:docMk/>
            <pc:sldMk cId="1094851562" sldId="372"/>
            <ac:spMk id="2" creationId="{1679556A-3335-4D90-B5BE-3715FCB0D46B}"/>
          </ac:spMkLst>
        </pc:spChg>
        <pc:spChg chg="add del mod">
          <ac:chgData name="Alex Laurie" userId="04ff676dacfbfbe4" providerId="LiveId" clId="{03E8586E-420A-4B06-A46A-6FF811C0A2CB}" dt="2019-08-26T00:29:22.281" v="19"/>
          <ac:spMkLst>
            <pc:docMk/>
            <pc:sldMk cId="1094851562" sldId="372"/>
            <ac:spMk id="4" creationId="{DFA1C338-A8C0-4E69-A9E0-C3761672725C}"/>
          </ac:spMkLst>
        </pc:spChg>
        <pc:spChg chg="add del">
          <ac:chgData name="Alex Laurie" userId="04ff676dacfbfbe4" providerId="LiveId" clId="{03E8586E-420A-4B06-A46A-6FF811C0A2CB}" dt="2019-08-26T00:29:33.498" v="21"/>
          <ac:spMkLst>
            <pc:docMk/>
            <pc:sldMk cId="1094851562" sldId="372"/>
            <ac:spMk id="6" creationId="{1A454C67-2225-4FCB-88C9-E61B490E4532}"/>
          </ac:spMkLst>
        </pc:spChg>
      </pc:sldChg>
      <pc:sldChg chg="addSp modSp add">
        <pc:chgData name="Alex Laurie" userId="04ff676dacfbfbe4" providerId="LiveId" clId="{03E8586E-420A-4B06-A46A-6FF811C0A2CB}" dt="2019-08-26T00:44:22.237" v="25"/>
        <pc:sldMkLst>
          <pc:docMk/>
          <pc:sldMk cId="3757332141" sldId="373"/>
        </pc:sldMkLst>
        <pc:spChg chg="mod">
          <ac:chgData name="Alex Laurie" userId="04ff676dacfbfbe4" providerId="LiveId" clId="{03E8586E-420A-4B06-A46A-6FF811C0A2CB}" dt="2019-08-26T00:42:40.911" v="23"/>
          <ac:spMkLst>
            <pc:docMk/>
            <pc:sldMk cId="3757332141" sldId="373"/>
            <ac:spMk id="2" creationId="{1679556A-3335-4D90-B5BE-3715FCB0D46B}"/>
          </ac:spMkLst>
        </pc:spChg>
        <pc:picChg chg="add">
          <ac:chgData name="Alex Laurie" userId="04ff676dacfbfbe4" providerId="LiveId" clId="{03E8586E-420A-4B06-A46A-6FF811C0A2CB}" dt="2019-08-26T00:43:35.985" v="24"/>
          <ac:picMkLst>
            <pc:docMk/>
            <pc:sldMk cId="3757332141" sldId="373"/>
            <ac:picMk id="4" creationId="{F771E4D8-2E85-49BF-B7F9-45D5F74FA74A}"/>
          </ac:picMkLst>
        </pc:picChg>
        <pc:picChg chg="add">
          <ac:chgData name="Alex Laurie" userId="04ff676dacfbfbe4" providerId="LiveId" clId="{03E8586E-420A-4B06-A46A-6FF811C0A2CB}" dt="2019-08-26T00:44:22.237" v="25"/>
          <ac:picMkLst>
            <pc:docMk/>
            <pc:sldMk cId="3757332141" sldId="373"/>
            <ac:picMk id="5" creationId="{52AE9FDE-B0C2-471E-A467-D46388618B80}"/>
          </ac:picMkLst>
        </pc:picChg>
      </pc:sldChg>
      <pc:sldChg chg="addSp add">
        <pc:chgData name="Alex Laurie" userId="04ff676dacfbfbe4" providerId="LiveId" clId="{03E8586E-420A-4B06-A46A-6FF811C0A2CB}" dt="2019-08-26T00:45:04.572" v="27"/>
        <pc:sldMkLst>
          <pc:docMk/>
          <pc:sldMk cId="2422993049" sldId="374"/>
        </pc:sldMkLst>
        <pc:picChg chg="add">
          <ac:chgData name="Alex Laurie" userId="04ff676dacfbfbe4" providerId="LiveId" clId="{03E8586E-420A-4B06-A46A-6FF811C0A2CB}" dt="2019-08-26T00:45:04.572" v="27"/>
          <ac:picMkLst>
            <pc:docMk/>
            <pc:sldMk cId="2422993049" sldId="374"/>
            <ac:picMk id="6" creationId="{BA02AF47-3DD9-4F87-A7EB-1A8478F774AD}"/>
          </ac:picMkLst>
        </pc:picChg>
      </pc:sldChg>
    </pc:docChg>
  </pc:docChgLst>
  <pc:docChgLst>
    <pc:chgData name="Michael Zanatta" userId="fa57f52891cc4abc" providerId="LiveId" clId="{7B1C6BBA-20FD-4DA8-A834-396A46BBF629}"/>
    <pc:docChg chg="modSld">
      <pc:chgData name="Michael Zanatta" userId="fa57f52891cc4abc" providerId="LiveId" clId="{7B1C6BBA-20FD-4DA8-A834-396A46BBF629}" dt="2019-06-10T04:12:33.756" v="2"/>
      <pc:docMkLst>
        <pc:docMk/>
      </pc:docMkLst>
      <pc:sldChg chg="delSp modSp">
        <pc:chgData name="Michael Zanatta" userId="fa57f52891cc4abc" providerId="LiveId" clId="{7B1C6BBA-20FD-4DA8-A834-396A46BBF629}" dt="2019-06-10T04:12:33.756" v="2"/>
        <pc:sldMkLst>
          <pc:docMk/>
          <pc:sldMk cId="1790007942" sldId="261"/>
        </pc:sldMkLst>
        <pc:spChg chg="del mod">
          <ac:chgData name="Michael Zanatta" userId="fa57f52891cc4abc" providerId="LiveId" clId="{7B1C6BBA-20FD-4DA8-A834-396A46BBF629}" dt="2019-06-10T04:12:33.756" v="2"/>
          <ac:spMkLst>
            <pc:docMk/>
            <pc:sldMk cId="1790007942" sldId="261"/>
            <ac:spMk id="2" creationId="{5A9EA3C5-5BE7-493D-9373-DE4FC38AF2C4}"/>
          </ac:spMkLst>
        </pc:spChg>
      </pc:sldChg>
    </pc:docChg>
  </pc:docChgLst>
  <pc:docChgLst>
    <pc:chgData name="Guest User" providerId="Windows Live" clId="Web-{7ACC4C23-BA2A-4E4E-97F6-E049519AFC37}"/>
    <pc:docChg chg="modSld">
      <pc:chgData name="Guest User" userId="" providerId="Windows Live" clId="Web-{7ACC4C23-BA2A-4E4E-97F6-E049519AFC37}" dt="2019-08-26T05:53:28.121" v="1" actId="20577"/>
      <pc:docMkLst>
        <pc:docMk/>
      </pc:docMkLst>
      <pc:sldChg chg="modSp">
        <pc:chgData name="Guest User" userId="" providerId="Windows Live" clId="Web-{7ACC4C23-BA2A-4E4E-97F6-E049519AFC37}" dt="2019-08-26T05:53:28.121" v="1" actId="20577"/>
        <pc:sldMkLst>
          <pc:docMk/>
          <pc:sldMk cId="2108248560" sldId="355"/>
        </pc:sldMkLst>
        <pc:spChg chg="mod">
          <ac:chgData name="Guest User" userId="" providerId="Windows Live" clId="Web-{7ACC4C23-BA2A-4E4E-97F6-E049519AFC37}" dt="2019-08-26T05:53:28.121" v="1" actId="20577"/>
          <ac:spMkLst>
            <pc:docMk/>
            <pc:sldMk cId="2108248560" sldId="355"/>
            <ac:spMk id="6" creationId="{EEFA8E91-7245-A04A-8978-722DA0C5AB70}"/>
          </ac:spMkLst>
        </pc:spChg>
      </pc:sldChg>
    </pc:docChg>
  </pc:docChgLst>
  <pc:docChgLst>
    <pc:chgData name="Michael Zanatta" userId="fa57f52891cc4abc" providerId="LiveId" clId="{945DEEB1-BEDC-C541-8BD4-05DEB7B9072E}"/>
    <pc:docChg chg="modSld">
      <pc:chgData name="Michael Zanatta" userId="fa57f52891cc4abc" providerId="LiveId" clId="{945DEEB1-BEDC-C541-8BD4-05DEB7B9072E}" dt="2019-08-27T08:47:53.284" v="0" actId="1076"/>
      <pc:docMkLst>
        <pc:docMk/>
      </pc:docMkLst>
      <pc:sldChg chg="modSp">
        <pc:chgData name="Michael Zanatta" userId="fa57f52891cc4abc" providerId="LiveId" clId="{945DEEB1-BEDC-C541-8BD4-05DEB7B9072E}" dt="2019-08-27T08:47:53.284" v="0" actId="1076"/>
        <pc:sldMkLst>
          <pc:docMk/>
          <pc:sldMk cId="808742019" sldId="345"/>
        </pc:sldMkLst>
        <pc:picChg chg="mod">
          <ac:chgData name="Michael Zanatta" userId="fa57f52891cc4abc" providerId="LiveId" clId="{945DEEB1-BEDC-C541-8BD4-05DEB7B9072E}" dt="2019-08-27T08:47:53.284" v="0" actId="1076"/>
          <ac:picMkLst>
            <pc:docMk/>
            <pc:sldMk cId="808742019" sldId="345"/>
            <ac:picMk id="4" creationId="{2EEAB116-0DBF-A241-95B4-1844D615F3C4}"/>
          </ac:picMkLst>
        </pc:picChg>
      </pc:sldChg>
    </pc:docChg>
  </pc:docChgLst>
  <pc:docChgLst>
    <pc:chgData name="Alex Laurie" userId="04ff676dacfbfbe4" providerId="Windows Live" clId="Web-{793C35A8-ECC0-48DC-885F-E37F072C86AD}"/>
    <pc:docChg chg="addSld delSld modSld">
      <pc:chgData name="Alex Laurie" userId="04ff676dacfbfbe4" providerId="Windows Live" clId="Web-{793C35A8-ECC0-48DC-885F-E37F072C86AD}" dt="2019-08-26T01:02:39.672" v="125"/>
      <pc:docMkLst>
        <pc:docMk/>
      </pc:docMkLst>
      <pc:sldChg chg="modSp del">
        <pc:chgData name="Alex Laurie" userId="04ff676dacfbfbe4" providerId="Windows Live" clId="Web-{793C35A8-ECC0-48DC-885F-E37F072C86AD}" dt="2019-08-26T01:02:33.937" v="123"/>
        <pc:sldMkLst>
          <pc:docMk/>
          <pc:sldMk cId="3586284100" sldId="269"/>
        </pc:sldMkLst>
        <pc:spChg chg="mod">
          <ac:chgData name="Alex Laurie" userId="04ff676dacfbfbe4" providerId="Windows Live" clId="Web-{793C35A8-ECC0-48DC-885F-E37F072C86AD}" dt="2019-08-26T00:56:17.826" v="100" actId="20577"/>
          <ac:spMkLst>
            <pc:docMk/>
            <pc:sldMk cId="3586284100" sldId="269"/>
            <ac:spMk id="2" creationId="{401EF716-9205-9E48-ACC5-94F826DC72E7}"/>
          </ac:spMkLst>
        </pc:spChg>
      </pc:sldChg>
      <pc:sldChg chg="modSp">
        <pc:chgData name="Alex Laurie" userId="04ff676dacfbfbe4" providerId="Windows Live" clId="Web-{793C35A8-ECC0-48DC-885F-E37F072C86AD}" dt="2019-08-26T00:51:07.105" v="73" actId="20577"/>
        <pc:sldMkLst>
          <pc:docMk/>
          <pc:sldMk cId="1094851562" sldId="372"/>
        </pc:sldMkLst>
        <pc:spChg chg="mod">
          <ac:chgData name="Alex Laurie" userId="04ff676dacfbfbe4" providerId="Windows Live" clId="Web-{793C35A8-ECC0-48DC-885F-E37F072C86AD}" dt="2019-08-26T00:51:07.105" v="73" actId="20577"/>
          <ac:spMkLst>
            <pc:docMk/>
            <pc:sldMk cId="1094851562" sldId="372"/>
            <ac:spMk id="2" creationId="{1679556A-3335-4D90-B5BE-3715FCB0D46B}"/>
          </ac:spMkLst>
        </pc:spChg>
      </pc:sldChg>
      <pc:sldChg chg="modSp">
        <pc:chgData name="Alex Laurie" userId="04ff676dacfbfbe4" providerId="Windows Live" clId="Web-{793C35A8-ECC0-48DC-885F-E37F072C86AD}" dt="2019-08-26T00:52:53.793" v="79" actId="20577"/>
        <pc:sldMkLst>
          <pc:docMk/>
          <pc:sldMk cId="3757332141" sldId="373"/>
        </pc:sldMkLst>
        <pc:spChg chg="mod">
          <ac:chgData name="Alex Laurie" userId="04ff676dacfbfbe4" providerId="Windows Live" clId="Web-{793C35A8-ECC0-48DC-885F-E37F072C86AD}" dt="2019-08-26T00:52:53.793" v="79" actId="20577"/>
          <ac:spMkLst>
            <pc:docMk/>
            <pc:sldMk cId="3757332141" sldId="373"/>
            <ac:spMk id="2" creationId="{1679556A-3335-4D90-B5BE-3715FCB0D46B}"/>
          </ac:spMkLst>
        </pc:spChg>
      </pc:sldChg>
      <pc:sldChg chg="add del replId">
        <pc:chgData name="Alex Laurie" userId="04ff676dacfbfbe4" providerId="Windows Live" clId="Web-{793C35A8-ECC0-48DC-885F-E37F072C86AD}" dt="2019-08-26T01:02:39.672" v="125"/>
        <pc:sldMkLst>
          <pc:docMk/>
          <pc:sldMk cId="4282884114" sldId="375"/>
        </pc:sldMkLst>
      </pc:sldChg>
      <pc:sldChg chg="addSp delSp modSp add del replId">
        <pc:chgData name="Alex Laurie" userId="04ff676dacfbfbe4" providerId="Windows Live" clId="Web-{793C35A8-ECC0-48DC-885F-E37F072C86AD}" dt="2019-08-26T01:02:33.937" v="122"/>
        <pc:sldMkLst>
          <pc:docMk/>
          <pc:sldMk cId="3283798726" sldId="376"/>
        </pc:sldMkLst>
        <pc:spChg chg="del">
          <ac:chgData name="Alex Laurie" userId="04ff676dacfbfbe4" providerId="Windows Live" clId="Web-{793C35A8-ECC0-48DC-885F-E37F072C86AD}" dt="2019-08-26T00:59:43.811" v="104"/>
          <ac:spMkLst>
            <pc:docMk/>
            <pc:sldMk cId="3283798726" sldId="376"/>
            <ac:spMk id="2" creationId="{1679556A-3335-4D90-B5BE-3715FCB0D46B}"/>
          </ac:spMkLst>
        </pc:spChg>
        <pc:spChg chg="add del">
          <ac:chgData name="Alex Laurie" userId="04ff676dacfbfbe4" providerId="Windows Live" clId="Web-{793C35A8-ECC0-48DC-885F-E37F072C86AD}" dt="2019-08-26T00:59:48.952" v="106"/>
          <ac:spMkLst>
            <pc:docMk/>
            <pc:sldMk cId="3283798726" sldId="376"/>
            <ac:spMk id="8" creationId="{BDA309A8-9A8F-47B9-8F52-E0B0BBB1860F}"/>
          </ac:spMkLst>
        </pc:spChg>
        <pc:spChg chg="add mod">
          <ac:chgData name="Alex Laurie" userId="04ff676dacfbfbe4" providerId="Windows Live" clId="Web-{793C35A8-ECC0-48DC-885F-E37F072C86AD}" dt="2019-08-26T01:00:46.280" v="121" actId="14100"/>
          <ac:spMkLst>
            <pc:docMk/>
            <pc:sldMk cId="3283798726" sldId="376"/>
            <ac:spMk id="10" creationId="{153DE0BA-ECEB-4A5A-9BA5-5EC199C3EE51}"/>
          </ac:spMkLst>
        </pc:spChg>
        <pc:picChg chg="mod">
          <ac:chgData name="Alex Laurie" userId="04ff676dacfbfbe4" providerId="Windows Live" clId="Web-{793C35A8-ECC0-48DC-885F-E37F072C86AD}" dt="2019-08-26T01:00:35.890" v="116" actId="1076"/>
          <ac:picMkLst>
            <pc:docMk/>
            <pc:sldMk cId="3283798726" sldId="376"/>
            <ac:picMk id="3" creationId="{0DEE1E8C-7F57-B340-8F84-A93FB317C544}"/>
          </ac:picMkLst>
        </pc:picChg>
        <pc:picChg chg="del">
          <ac:chgData name="Alex Laurie" userId="04ff676dacfbfbe4" providerId="Windows Live" clId="Web-{793C35A8-ECC0-48DC-885F-E37F072C86AD}" dt="2019-08-26T01:00:27.624" v="112"/>
          <ac:picMkLst>
            <pc:docMk/>
            <pc:sldMk cId="3283798726" sldId="376"/>
            <ac:picMk id="4" creationId="{F771E4D8-2E85-49BF-B7F9-45D5F74FA74A}"/>
          </ac:picMkLst>
        </pc:picChg>
        <pc:picChg chg="del">
          <ac:chgData name="Alex Laurie" userId="04ff676dacfbfbe4" providerId="Windows Live" clId="Web-{793C35A8-ECC0-48DC-885F-E37F072C86AD}" dt="2019-08-26T01:00:28.562" v="113"/>
          <ac:picMkLst>
            <pc:docMk/>
            <pc:sldMk cId="3283798726" sldId="376"/>
            <ac:picMk id="5" creationId="{52AE9FDE-B0C2-471E-A467-D46388618B80}"/>
          </ac:picMkLst>
        </pc:picChg>
        <pc:picChg chg="add mod">
          <ac:chgData name="Alex Laurie" userId="04ff676dacfbfbe4" providerId="Windows Live" clId="Web-{793C35A8-ECC0-48DC-885F-E37F072C86AD}" dt="2019-08-26T01:00:25.155" v="111" actId="1076"/>
          <ac:picMkLst>
            <pc:docMk/>
            <pc:sldMk cId="3283798726" sldId="376"/>
            <ac:picMk id="6" creationId="{FFB785F9-D48B-4B8D-8BE8-DA5498FF9E2E}"/>
          </ac:picMkLst>
        </pc:picChg>
      </pc:sldChg>
    </pc:docChg>
  </pc:docChgLst>
  <pc:docChgLst>
    <pc:chgData name="Alex Laurie" userId="04ff676dacfbfbe4" providerId="Windows Live" clId="Web-{9275948F-85AB-4740-BAD0-D3304AE7F37C}"/>
  </pc:docChgLst>
  <pc:docChgLst>
    <pc:chgData name="Michael Zanatta" userId="fa57f52891cc4abc" providerId="LiveId" clId="{68EF2298-999F-40D3-868B-73569A1FDF1E}"/>
    <pc:docChg chg="undo custSel mod addSld delSld modSld sldOrd">
      <pc:chgData name="Michael Zanatta" userId="fa57f52891cc4abc" providerId="LiveId" clId="{68EF2298-999F-40D3-868B-73569A1FDF1E}" dt="2019-08-26T04:44:05.387" v="13116" actId="121"/>
      <pc:docMkLst>
        <pc:docMk/>
      </pc:docMkLst>
      <pc:sldChg chg="addSp modSp add">
        <pc:chgData name="Michael Zanatta" userId="fa57f52891cc4abc" providerId="LiveId" clId="{68EF2298-999F-40D3-868B-73569A1FDF1E}" dt="2019-08-24T06:15:58.208" v="11494" actId="313"/>
        <pc:sldMkLst>
          <pc:docMk/>
          <pc:sldMk cId="2077467919" sldId="267"/>
        </pc:sldMkLst>
        <pc:spChg chg="mod">
          <ac:chgData name="Michael Zanatta" userId="fa57f52891cc4abc" providerId="LiveId" clId="{68EF2298-999F-40D3-868B-73569A1FDF1E}" dt="2019-08-24T06:15:58.208" v="11494" actId="313"/>
          <ac:spMkLst>
            <pc:docMk/>
            <pc:sldMk cId="2077467919" sldId="267"/>
            <ac:spMk id="6" creationId="{EEFA8E91-7245-A04A-8978-722DA0C5AB70}"/>
          </ac:spMkLst>
        </pc:spChg>
        <pc:picChg chg="add mod">
          <ac:chgData name="Michael Zanatta" userId="fa57f52891cc4abc" providerId="LiveId" clId="{68EF2298-999F-40D3-868B-73569A1FDF1E}" dt="2019-08-24T05:12:20.727" v="11481" actId="1076"/>
          <ac:picMkLst>
            <pc:docMk/>
            <pc:sldMk cId="2077467919" sldId="267"/>
            <ac:picMk id="8" creationId="{10401806-C5D5-4278-A70A-FB21CA5E8D4C}"/>
          </ac:picMkLst>
        </pc:picChg>
      </pc:sldChg>
      <pc:sldChg chg="add">
        <pc:chgData name="Michael Zanatta" userId="fa57f52891cc4abc" providerId="LiveId" clId="{68EF2298-999F-40D3-868B-73569A1FDF1E}" dt="2019-08-12T07:53:51.410" v="0"/>
        <pc:sldMkLst>
          <pc:docMk/>
          <pc:sldMk cId="3265336998" sldId="268"/>
        </pc:sldMkLst>
      </pc:sldChg>
      <pc:sldChg chg="add">
        <pc:chgData name="Michael Zanatta" userId="fa57f52891cc4abc" providerId="LiveId" clId="{68EF2298-999F-40D3-868B-73569A1FDF1E}" dt="2019-08-12T07:53:51.410" v="0"/>
        <pc:sldMkLst>
          <pc:docMk/>
          <pc:sldMk cId="4096584112" sldId="297"/>
        </pc:sldMkLst>
      </pc:sldChg>
      <pc:sldChg chg="add">
        <pc:chgData name="Michael Zanatta" userId="fa57f52891cc4abc" providerId="LiveId" clId="{68EF2298-999F-40D3-868B-73569A1FDF1E}" dt="2019-08-12T07:53:51.410" v="0"/>
        <pc:sldMkLst>
          <pc:docMk/>
          <pc:sldMk cId="4202404379" sldId="320"/>
        </pc:sldMkLst>
      </pc:sldChg>
      <pc:sldChg chg="add">
        <pc:chgData name="Michael Zanatta" userId="fa57f52891cc4abc" providerId="LiveId" clId="{68EF2298-999F-40D3-868B-73569A1FDF1E}" dt="2019-08-12T07:53:51.410" v="0"/>
        <pc:sldMkLst>
          <pc:docMk/>
          <pc:sldMk cId="374070016" sldId="326"/>
        </pc:sldMkLst>
      </pc:sldChg>
      <pc:sldChg chg="add">
        <pc:chgData name="Michael Zanatta" userId="fa57f52891cc4abc" providerId="LiveId" clId="{68EF2298-999F-40D3-868B-73569A1FDF1E}" dt="2019-08-12T07:53:51.410" v="0"/>
        <pc:sldMkLst>
          <pc:docMk/>
          <pc:sldMk cId="1677510453" sldId="327"/>
        </pc:sldMkLst>
      </pc:sldChg>
      <pc:sldChg chg="addSp delSp modSp add setBg modNotesTx">
        <pc:chgData name="Michael Zanatta" userId="fa57f52891cc4abc" providerId="LiveId" clId="{68EF2298-999F-40D3-868B-73569A1FDF1E}" dt="2019-08-23T08:23:38.582" v="3886" actId="20577"/>
        <pc:sldMkLst>
          <pc:docMk/>
          <pc:sldMk cId="1780163716" sldId="330"/>
        </pc:sldMkLst>
        <pc:spChg chg="add del mod">
          <ac:chgData name="Michael Zanatta" userId="fa57f52891cc4abc" providerId="LiveId" clId="{68EF2298-999F-40D3-868B-73569A1FDF1E}" dt="2019-08-20T07:22:38.564" v="1488" actId="1076"/>
          <ac:spMkLst>
            <pc:docMk/>
            <pc:sldMk cId="1780163716" sldId="330"/>
            <ac:spMk id="12" creationId="{F0877A5A-10A0-D145-88E8-F3FD05D6DFBB}"/>
          </ac:spMkLst>
        </pc:spChg>
        <pc:spChg chg="del">
          <ac:chgData name="Michael Zanatta" userId="fa57f52891cc4abc" providerId="LiveId" clId="{68EF2298-999F-40D3-868B-73569A1FDF1E}" dt="2019-08-20T04:08:18.803" v="258" actId="478"/>
          <ac:spMkLst>
            <pc:docMk/>
            <pc:sldMk cId="1780163716" sldId="330"/>
            <ac:spMk id="13" creationId="{D3537BCE-EE05-4041-B2A5-FD1504E5475E}"/>
          </ac:spMkLst>
        </pc:spChg>
        <pc:picChg chg="add del mod">
          <ac:chgData name="Michael Zanatta" userId="fa57f52891cc4abc" providerId="LiveId" clId="{68EF2298-999F-40D3-868B-73569A1FDF1E}" dt="2019-08-20T06:17:27.547" v="465" actId="478"/>
          <ac:picMkLst>
            <pc:docMk/>
            <pc:sldMk cId="1780163716" sldId="330"/>
            <ac:picMk id="3" creationId="{958727BE-0184-4ECB-AA55-C609D26AC8CC}"/>
          </ac:picMkLst>
        </pc:picChg>
        <pc:picChg chg="add del">
          <ac:chgData name="Michael Zanatta" userId="fa57f52891cc4abc" providerId="LiveId" clId="{68EF2298-999F-40D3-868B-73569A1FDF1E}" dt="2019-08-20T06:16:45.170" v="459" actId="478"/>
          <ac:picMkLst>
            <pc:docMk/>
            <pc:sldMk cId="1780163716" sldId="330"/>
            <ac:picMk id="4" creationId="{B75940B7-255B-1E4E-87CF-F0741841660C}"/>
          </ac:picMkLst>
        </pc:picChg>
        <pc:picChg chg="add mod ord">
          <ac:chgData name="Michael Zanatta" userId="fa57f52891cc4abc" providerId="LiveId" clId="{68EF2298-999F-40D3-868B-73569A1FDF1E}" dt="2019-08-20T07:22:34.404" v="1487" actId="1076"/>
          <ac:picMkLst>
            <pc:docMk/>
            <pc:sldMk cId="1780163716" sldId="330"/>
            <ac:picMk id="6" creationId="{26B2D6B3-7130-497B-8BE4-93355977B080}"/>
          </ac:picMkLst>
        </pc:picChg>
      </pc:sldChg>
      <pc:sldChg chg="addSp modSp add ord setBg modNotesTx">
        <pc:chgData name="Michael Zanatta" userId="fa57f52891cc4abc" providerId="LiveId" clId="{68EF2298-999F-40D3-868B-73569A1FDF1E}" dt="2019-08-20T07:03:57.648" v="1365"/>
        <pc:sldMkLst>
          <pc:docMk/>
          <pc:sldMk cId="1487794222" sldId="333"/>
        </pc:sldMkLst>
        <pc:picChg chg="add mod">
          <ac:chgData name="Michael Zanatta" userId="fa57f52891cc4abc" providerId="LiveId" clId="{68EF2298-999F-40D3-868B-73569A1FDF1E}" dt="2019-08-20T06:12:45.473" v="349" actId="1076"/>
          <ac:picMkLst>
            <pc:docMk/>
            <pc:sldMk cId="1487794222" sldId="333"/>
            <ac:picMk id="3" creationId="{075C2188-062C-4F97-AFDE-1D1D675C01D2}"/>
          </ac:picMkLst>
        </pc:picChg>
      </pc:sldChg>
      <pc:sldChg chg="modSp add ord">
        <pc:chgData name="Michael Zanatta" userId="fa57f52891cc4abc" providerId="LiveId" clId="{68EF2298-999F-40D3-868B-73569A1FDF1E}" dt="2019-08-24T01:26:21.082" v="4765" actId="1076"/>
        <pc:sldMkLst>
          <pc:docMk/>
          <pc:sldMk cId="3586525204" sldId="335"/>
        </pc:sldMkLst>
        <pc:spChg chg="mod">
          <ac:chgData name="Michael Zanatta" userId="fa57f52891cc4abc" providerId="LiveId" clId="{68EF2298-999F-40D3-868B-73569A1FDF1E}" dt="2019-08-24T01:26:21.082" v="4765" actId="1076"/>
          <ac:spMkLst>
            <pc:docMk/>
            <pc:sldMk cId="3586525204" sldId="335"/>
            <ac:spMk id="6" creationId="{EEFA8E91-7245-A04A-8978-722DA0C5AB70}"/>
          </ac:spMkLst>
        </pc:spChg>
      </pc:sldChg>
      <pc:sldChg chg="addSp delSp modSp add modNotesTx">
        <pc:chgData name="Michael Zanatta" userId="fa57f52891cc4abc" providerId="LiveId" clId="{68EF2298-999F-40D3-868B-73569A1FDF1E}" dt="2019-08-24T01:08:52.452" v="4435" actId="1076"/>
        <pc:sldMkLst>
          <pc:docMk/>
          <pc:sldMk cId="1251474240" sldId="337"/>
        </pc:sldMkLst>
        <pc:spChg chg="mod">
          <ac:chgData name="Michael Zanatta" userId="fa57f52891cc4abc" providerId="LiveId" clId="{68EF2298-999F-40D3-868B-73569A1FDF1E}" dt="2019-08-24T01:08:52.452" v="4435" actId="1076"/>
          <ac:spMkLst>
            <pc:docMk/>
            <pc:sldMk cId="1251474240" sldId="337"/>
            <ac:spMk id="2" creationId="{1679556A-3335-4D90-B5BE-3715FCB0D46B}"/>
          </ac:spMkLst>
        </pc:spChg>
        <pc:spChg chg="add del">
          <ac:chgData name="Michael Zanatta" userId="fa57f52891cc4abc" providerId="LiveId" clId="{68EF2298-999F-40D3-868B-73569A1FDF1E}" dt="2019-08-20T06:41:26.255" v="1160"/>
          <ac:spMkLst>
            <pc:docMk/>
            <pc:sldMk cId="1251474240" sldId="337"/>
            <ac:spMk id="4" creationId="{6912161F-0570-4CB8-8471-F5BD85C5AE01}"/>
          </ac:spMkLst>
        </pc:spChg>
        <pc:picChg chg="mod">
          <ac:chgData name="Michael Zanatta" userId="fa57f52891cc4abc" providerId="LiveId" clId="{68EF2298-999F-40D3-868B-73569A1FDF1E}" dt="2019-08-23T08:31:01.767" v="4205" actId="1076"/>
          <ac:picMkLst>
            <pc:docMk/>
            <pc:sldMk cId="1251474240" sldId="337"/>
            <ac:picMk id="3" creationId="{0DEE1E8C-7F57-B340-8F84-A93FB317C544}"/>
          </ac:picMkLst>
        </pc:picChg>
      </pc:sldChg>
      <pc:sldChg chg="addSp delSp modSp add modNotesTx">
        <pc:chgData name="Michael Zanatta" userId="fa57f52891cc4abc" providerId="LiveId" clId="{68EF2298-999F-40D3-868B-73569A1FDF1E}" dt="2019-08-24T01:19:48.600" v="4636" actId="478"/>
        <pc:sldMkLst>
          <pc:docMk/>
          <pc:sldMk cId="2073361858" sldId="338"/>
        </pc:sldMkLst>
        <pc:spChg chg="del mod">
          <ac:chgData name="Michael Zanatta" userId="fa57f52891cc4abc" providerId="LiveId" clId="{68EF2298-999F-40D3-868B-73569A1FDF1E}" dt="2019-08-20T06:45:08.431" v="1271" actId="478"/>
          <ac:spMkLst>
            <pc:docMk/>
            <pc:sldMk cId="2073361858" sldId="338"/>
            <ac:spMk id="2" creationId="{1679556A-3335-4D90-B5BE-3715FCB0D46B}"/>
          </ac:spMkLst>
        </pc:spChg>
        <pc:spChg chg="add mod">
          <ac:chgData name="Michael Zanatta" userId="fa57f52891cc4abc" providerId="LiveId" clId="{68EF2298-999F-40D3-868B-73569A1FDF1E}" dt="2019-08-24T01:18:39.773" v="4631" actId="113"/>
          <ac:spMkLst>
            <pc:docMk/>
            <pc:sldMk cId="2073361858" sldId="338"/>
            <ac:spMk id="5" creationId="{B57EFD71-2AE6-47D2-A722-900E1DEEACED}"/>
          </ac:spMkLst>
        </pc:spChg>
        <pc:graphicFrameChg chg="add del mod modGraphic">
          <ac:chgData name="Michael Zanatta" userId="fa57f52891cc4abc" providerId="LiveId" clId="{68EF2298-999F-40D3-868B-73569A1FDF1E}" dt="2019-08-24T01:19:48.600" v="4636" actId="478"/>
          <ac:graphicFrameMkLst>
            <pc:docMk/>
            <pc:sldMk cId="2073361858" sldId="338"/>
            <ac:graphicFrameMk id="4" creationId="{8F3DA550-18FD-484F-84E3-808DD98C71DC}"/>
          </ac:graphicFrameMkLst>
        </pc:graphicFrameChg>
        <pc:picChg chg="add del mod">
          <ac:chgData name="Michael Zanatta" userId="fa57f52891cc4abc" providerId="LiveId" clId="{68EF2298-999F-40D3-868B-73569A1FDF1E}" dt="2019-08-24T01:17:43.161" v="4620" actId="1076"/>
          <ac:picMkLst>
            <pc:docMk/>
            <pc:sldMk cId="2073361858" sldId="338"/>
            <ac:picMk id="3" creationId="{0DEE1E8C-7F57-B340-8F84-A93FB317C544}"/>
          </ac:picMkLst>
        </pc:picChg>
      </pc:sldChg>
      <pc:sldChg chg="addSp delSp modSp add modNotesTx">
        <pc:chgData name="Michael Zanatta" userId="fa57f52891cc4abc" providerId="LiveId" clId="{68EF2298-999F-40D3-868B-73569A1FDF1E}" dt="2019-08-23T08:32:00.204" v="4224" actId="113"/>
        <pc:sldMkLst>
          <pc:docMk/>
          <pc:sldMk cId="1253219857" sldId="343"/>
        </pc:sldMkLst>
        <pc:spChg chg="mod">
          <ac:chgData name="Michael Zanatta" userId="fa57f52891cc4abc" providerId="LiveId" clId="{68EF2298-999F-40D3-868B-73569A1FDF1E}" dt="2019-08-23T07:20:06.216" v="1627" actId="14100"/>
          <ac:spMkLst>
            <pc:docMk/>
            <pc:sldMk cId="1253219857" sldId="343"/>
            <ac:spMk id="6" creationId="{EEFA8E91-7245-A04A-8978-722DA0C5AB70}"/>
          </ac:spMkLst>
        </pc:spChg>
        <pc:spChg chg="mod">
          <ac:chgData name="Michael Zanatta" userId="fa57f52891cc4abc" providerId="LiveId" clId="{68EF2298-999F-40D3-868B-73569A1FDF1E}" dt="2019-08-23T08:32:00.204" v="4224" actId="113"/>
          <ac:spMkLst>
            <pc:docMk/>
            <pc:sldMk cId="1253219857" sldId="343"/>
            <ac:spMk id="7" creationId="{ED5ADC38-5201-974D-A30A-DE8429F18478}"/>
          </ac:spMkLst>
        </pc:spChg>
        <pc:picChg chg="add del">
          <ac:chgData name="Michael Zanatta" userId="fa57f52891cc4abc" providerId="LiveId" clId="{68EF2298-999F-40D3-868B-73569A1FDF1E}" dt="2019-08-23T07:20:40.044" v="1629"/>
          <ac:picMkLst>
            <pc:docMk/>
            <pc:sldMk cId="1253219857" sldId="343"/>
            <ac:picMk id="5" creationId="{6537E72F-270C-460E-B7B2-4FDABE8B1DC6}"/>
          </ac:picMkLst>
        </pc:picChg>
      </pc:sldChg>
      <pc:sldChg chg="modSp add modNotesTx">
        <pc:chgData name="Michael Zanatta" userId="fa57f52891cc4abc" providerId="LiveId" clId="{68EF2298-999F-40D3-868B-73569A1FDF1E}" dt="2019-08-26T04:40:40.093" v="13019" actId="20577"/>
        <pc:sldMkLst>
          <pc:docMk/>
          <pc:sldMk cId="4194283703" sldId="344"/>
        </pc:sldMkLst>
        <pc:spChg chg="mod">
          <ac:chgData name="Michael Zanatta" userId="fa57f52891cc4abc" providerId="LiveId" clId="{68EF2298-999F-40D3-868B-73569A1FDF1E}" dt="2019-08-23T08:33:08.112" v="4307" actId="1076"/>
          <ac:spMkLst>
            <pc:docMk/>
            <pc:sldMk cId="4194283703" sldId="344"/>
            <ac:spMk id="6" creationId="{EEFA8E91-7245-A04A-8978-722DA0C5AB70}"/>
          </ac:spMkLst>
        </pc:spChg>
        <pc:spChg chg="mod">
          <ac:chgData name="Michael Zanatta" userId="fa57f52891cc4abc" providerId="LiveId" clId="{68EF2298-999F-40D3-868B-73569A1FDF1E}" dt="2019-08-26T04:40:40.093" v="13019" actId="20577"/>
          <ac:spMkLst>
            <pc:docMk/>
            <pc:sldMk cId="4194283703" sldId="344"/>
            <ac:spMk id="7" creationId="{ED5ADC38-5201-974D-A30A-DE8429F18478}"/>
          </ac:spMkLst>
        </pc:spChg>
      </pc:sldChg>
      <pc:sldChg chg="modSp add modNotesTx">
        <pc:chgData name="Michael Zanatta" userId="fa57f52891cc4abc" providerId="LiveId" clId="{68EF2298-999F-40D3-868B-73569A1FDF1E}" dt="2019-08-24T03:11:06.887" v="7608" actId="20577"/>
        <pc:sldMkLst>
          <pc:docMk/>
          <pc:sldMk cId="808742019" sldId="345"/>
        </pc:sldMkLst>
        <pc:spChg chg="mod">
          <ac:chgData name="Michael Zanatta" userId="fa57f52891cc4abc" providerId="LiveId" clId="{68EF2298-999F-40D3-868B-73569A1FDF1E}" dt="2019-08-23T07:34:54.970" v="1882" actId="6549"/>
          <ac:spMkLst>
            <pc:docMk/>
            <pc:sldMk cId="808742019" sldId="345"/>
            <ac:spMk id="6" creationId="{EEFA8E91-7245-A04A-8978-722DA0C5AB70}"/>
          </ac:spMkLst>
        </pc:spChg>
      </pc:sldChg>
      <pc:sldChg chg="modSp add modNotesTx">
        <pc:chgData name="Michael Zanatta" userId="fa57f52891cc4abc" providerId="LiveId" clId="{68EF2298-999F-40D3-868B-73569A1FDF1E}" dt="2019-08-24T04:42:19.522" v="9751" actId="20577"/>
        <pc:sldMkLst>
          <pc:docMk/>
          <pc:sldMk cId="894788010" sldId="346"/>
        </pc:sldMkLst>
        <pc:spChg chg="mod">
          <ac:chgData name="Michael Zanatta" userId="fa57f52891cc4abc" providerId="LiveId" clId="{68EF2298-999F-40D3-868B-73569A1FDF1E}" dt="2019-08-23T07:35:06.047" v="1885" actId="20577"/>
          <ac:spMkLst>
            <pc:docMk/>
            <pc:sldMk cId="894788010" sldId="346"/>
            <ac:spMk id="6" creationId="{EEFA8E91-7245-A04A-8978-722DA0C5AB70}"/>
          </ac:spMkLst>
        </pc:spChg>
      </pc:sldChg>
      <pc:sldChg chg="addSp delSp modSp add modNotesTx">
        <pc:chgData name="Michael Zanatta" userId="fa57f52891cc4abc" providerId="LiveId" clId="{68EF2298-999F-40D3-868B-73569A1FDF1E}" dt="2019-08-24T04:57:41.051" v="10002" actId="20577"/>
        <pc:sldMkLst>
          <pc:docMk/>
          <pc:sldMk cId="3608259897" sldId="347"/>
        </pc:sldMkLst>
        <pc:spChg chg="mod">
          <ac:chgData name="Michael Zanatta" userId="fa57f52891cc4abc" providerId="LiveId" clId="{68EF2298-999F-40D3-868B-73569A1FDF1E}" dt="2019-08-23T07:35:54.409" v="1936" actId="20577"/>
          <ac:spMkLst>
            <pc:docMk/>
            <pc:sldMk cId="3608259897" sldId="347"/>
            <ac:spMk id="4" creationId="{9FF57B7B-BF06-644F-AE6A-DB11B6C683B4}"/>
          </ac:spMkLst>
        </pc:spChg>
        <pc:spChg chg="mod">
          <ac:chgData name="Michael Zanatta" userId="fa57f52891cc4abc" providerId="LiveId" clId="{68EF2298-999F-40D3-868B-73569A1FDF1E}" dt="2019-08-24T04:57:13.923" v="9908" actId="6549"/>
          <ac:spMkLst>
            <pc:docMk/>
            <pc:sldMk cId="3608259897" sldId="347"/>
            <ac:spMk id="5" creationId="{F85D271E-C10E-3441-BE32-01F6DF5A0052}"/>
          </ac:spMkLst>
        </pc:spChg>
        <pc:picChg chg="add del mod">
          <ac:chgData name="Michael Zanatta" userId="fa57f52891cc4abc" providerId="LiveId" clId="{68EF2298-999F-40D3-868B-73569A1FDF1E}" dt="2019-08-23T07:43:49.206" v="2045" actId="478"/>
          <ac:picMkLst>
            <pc:docMk/>
            <pc:sldMk cId="3608259897" sldId="347"/>
            <ac:picMk id="6" creationId="{A9833594-9226-49A6-B6B5-0AB2EB48ACF6}"/>
          </ac:picMkLst>
        </pc:picChg>
        <pc:picChg chg="add mod">
          <ac:chgData name="Michael Zanatta" userId="fa57f52891cc4abc" providerId="LiveId" clId="{68EF2298-999F-40D3-868B-73569A1FDF1E}" dt="2019-08-24T04:57:12.373" v="9907" actId="1076"/>
          <ac:picMkLst>
            <pc:docMk/>
            <pc:sldMk cId="3608259897" sldId="347"/>
            <ac:picMk id="7" creationId="{712F4DA3-D369-49C1-900D-B919CE607BBE}"/>
          </ac:picMkLst>
        </pc:picChg>
      </pc:sldChg>
      <pc:sldChg chg="modSp add modNotesTx">
        <pc:chgData name="Michael Zanatta" userId="fa57f52891cc4abc" providerId="LiveId" clId="{68EF2298-999F-40D3-868B-73569A1FDF1E}" dt="2019-08-24T04:46:03.220" v="9759" actId="20577"/>
        <pc:sldMkLst>
          <pc:docMk/>
          <pc:sldMk cId="1457725292" sldId="349"/>
        </pc:sldMkLst>
        <pc:spChg chg="mod">
          <ac:chgData name="Michael Zanatta" userId="fa57f52891cc4abc" providerId="LiveId" clId="{68EF2298-999F-40D3-868B-73569A1FDF1E}" dt="2019-08-23T07:45:50.557" v="2152" actId="14100"/>
          <ac:spMkLst>
            <pc:docMk/>
            <pc:sldMk cId="1457725292" sldId="349"/>
            <ac:spMk id="6" creationId="{EEFA8E91-7245-A04A-8978-722DA0C5AB70}"/>
          </ac:spMkLst>
        </pc:spChg>
      </pc:sldChg>
      <pc:sldChg chg="modSp add modNotesTx">
        <pc:chgData name="Michael Zanatta" userId="fa57f52891cc4abc" providerId="LiveId" clId="{68EF2298-999F-40D3-868B-73569A1FDF1E}" dt="2019-08-24T22:12:29.367" v="12526" actId="20577"/>
        <pc:sldMkLst>
          <pc:docMk/>
          <pc:sldMk cId="2199684713" sldId="350"/>
        </pc:sldMkLst>
        <pc:spChg chg="mod">
          <ac:chgData name="Michael Zanatta" userId="fa57f52891cc4abc" providerId="LiveId" clId="{68EF2298-999F-40D3-868B-73569A1FDF1E}" dt="2019-08-24T01:53:26.259" v="5637" actId="20577"/>
          <ac:spMkLst>
            <pc:docMk/>
            <pc:sldMk cId="2199684713" sldId="350"/>
            <ac:spMk id="4" creationId="{9FF57B7B-BF06-644F-AE6A-DB11B6C683B4}"/>
          </ac:spMkLst>
        </pc:spChg>
        <pc:spChg chg="mod">
          <ac:chgData name="Michael Zanatta" userId="fa57f52891cc4abc" providerId="LiveId" clId="{68EF2298-999F-40D3-868B-73569A1FDF1E}" dt="2019-08-24T22:11:41.740" v="12475" actId="20577"/>
          <ac:spMkLst>
            <pc:docMk/>
            <pc:sldMk cId="2199684713" sldId="350"/>
            <ac:spMk id="5" creationId="{F85D271E-C10E-3441-BE32-01F6DF5A0052}"/>
          </ac:spMkLst>
        </pc:spChg>
      </pc:sldChg>
      <pc:sldChg chg="modSp add">
        <pc:chgData name="Michael Zanatta" userId="fa57f52891cc4abc" providerId="LiveId" clId="{68EF2298-999F-40D3-868B-73569A1FDF1E}" dt="2019-08-23T08:05:10.265" v="3105" actId="403"/>
        <pc:sldMkLst>
          <pc:docMk/>
          <pc:sldMk cId="2649839325" sldId="351"/>
        </pc:sldMkLst>
        <pc:spChg chg="mod">
          <ac:chgData name="Michael Zanatta" userId="fa57f52891cc4abc" providerId="LiveId" clId="{68EF2298-999F-40D3-868B-73569A1FDF1E}" dt="2019-08-23T07:54:36.213" v="2358" actId="20577"/>
          <ac:spMkLst>
            <pc:docMk/>
            <pc:sldMk cId="2649839325" sldId="351"/>
            <ac:spMk id="4" creationId="{9FF57B7B-BF06-644F-AE6A-DB11B6C683B4}"/>
          </ac:spMkLst>
        </pc:spChg>
        <pc:spChg chg="mod">
          <ac:chgData name="Michael Zanatta" userId="fa57f52891cc4abc" providerId="LiveId" clId="{68EF2298-999F-40D3-868B-73569A1FDF1E}" dt="2019-08-23T08:05:10.265" v="3105" actId="403"/>
          <ac:spMkLst>
            <pc:docMk/>
            <pc:sldMk cId="2649839325" sldId="351"/>
            <ac:spMk id="5" creationId="{F85D271E-C10E-3441-BE32-01F6DF5A0052}"/>
          </ac:spMkLst>
        </pc:spChg>
      </pc:sldChg>
      <pc:sldChg chg="modSp add modNotesTx">
        <pc:chgData name="Michael Zanatta" userId="fa57f52891cc4abc" providerId="LiveId" clId="{68EF2298-999F-40D3-868B-73569A1FDF1E}" dt="2019-08-23T08:21:02.117" v="3669" actId="20577"/>
        <pc:sldMkLst>
          <pc:docMk/>
          <pc:sldMk cId="3242122322" sldId="352"/>
        </pc:sldMkLst>
        <pc:spChg chg="mod">
          <ac:chgData name="Michael Zanatta" userId="fa57f52891cc4abc" providerId="LiveId" clId="{68EF2298-999F-40D3-868B-73569A1FDF1E}" dt="2019-08-23T08:08:17.055" v="3113" actId="20577"/>
          <ac:spMkLst>
            <pc:docMk/>
            <pc:sldMk cId="3242122322" sldId="352"/>
            <ac:spMk id="4" creationId="{9FF57B7B-BF06-644F-AE6A-DB11B6C683B4}"/>
          </ac:spMkLst>
        </pc:spChg>
        <pc:spChg chg="mod">
          <ac:chgData name="Michael Zanatta" userId="fa57f52891cc4abc" providerId="LiveId" clId="{68EF2298-999F-40D3-868B-73569A1FDF1E}" dt="2019-08-23T08:21:02.117" v="3669" actId="20577"/>
          <ac:spMkLst>
            <pc:docMk/>
            <pc:sldMk cId="3242122322" sldId="352"/>
            <ac:spMk id="5" creationId="{F85D271E-C10E-3441-BE32-01F6DF5A0052}"/>
          </ac:spMkLst>
        </pc:spChg>
      </pc:sldChg>
      <pc:sldChg chg="addSp delSp modSp add">
        <pc:chgData name="Michael Zanatta" userId="fa57f52891cc4abc" providerId="LiveId" clId="{68EF2298-999F-40D3-868B-73569A1FDF1E}" dt="2019-08-23T08:19:29.872" v="3663" actId="14100"/>
        <pc:sldMkLst>
          <pc:docMk/>
          <pc:sldMk cId="1928859339" sldId="353"/>
        </pc:sldMkLst>
        <pc:spChg chg="add mod">
          <ac:chgData name="Michael Zanatta" userId="fa57f52891cc4abc" providerId="LiveId" clId="{68EF2298-999F-40D3-868B-73569A1FDF1E}" dt="2019-08-23T08:18:57.979" v="3635" actId="114"/>
          <ac:spMkLst>
            <pc:docMk/>
            <pc:sldMk cId="1928859339" sldId="353"/>
            <ac:spMk id="8" creationId="{016F90C4-E736-47A6-A1AA-93D5BFA9DFFA}"/>
          </ac:spMkLst>
        </pc:spChg>
        <pc:spChg chg="add mod">
          <ac:chgData name="Michael Zanatta" userId="fa57f52891cc4abc" providerId="LiveId" clId="{68EF2298-999F-40D3-868B-73569A1FDF1E}" dt="2019-08-23T08:19:29.872" v="3663" actId="14100"/>
          <ac:spMkLst>
            <pc:docMk/>
            <pc:sldMk cId="1928859339" sldId="353"/>
            <ac:spMk id="9" creationId="{60442C88-1817-41DE-A358-C31EC01BDA84}"/>
          </ac:spMkLst>
        </pc:spChg>
        <pc:spChg chg="add mod">
          <ac:chgData name="Michael Zanatta" userId="fa57f52891cc4abc" providerId="LiveId" clId="{68EF2298-999F-40D3-868B-73569A1FDF1E}" dt="2019-08-23T08:19:18.547" v="3657" actId="1076"/>
          <ac:spMkLst>
            <pc:docMk/>
            <pc:sldMk cId="1928859339" sldId="353"/>
            <ac:spMk id="10" creationId="{94AC05E9-0B52-499D-962E-770F58088FC6}"/>
          </ac:spMkLst>
        </pc:spChg>
        <pc:picChg chg="add del mod">
          <ac:chgData name="Michael Zanatta" userId="fa57f52891cc4abc" providerId="LiveId" clId="{68EF2298-999F-40D3-868B-73569A1FDF1E}" dt="2019-08-23T08:15:28.603" v="3607" actId="478"/>
          <ac:picMkLst>
            <pc:docMk/>
            <pc:sldMk cId="1928859339" sldId="353"/>
            <ac:picMk id="3" creationId="{7F400AB3-9635-4E3B-BE49-75546AC9CE9D}"/>
          </ac:picMkLst>
        </pc:picChg>
        <pc:picChg chg="add del mod">
          <ac:chgData name="Michael Zanatta" userId="fa57f52891cc4abc" providerId="LiveId" clId="{68EF2298-999F-40D3-868B-73569A1FDF1E}" dt="2019-08-23T08:16:07.337" v="3611"/>
          <ac:picMkLst>
            <pc:docMk/>
            <pc:sldMk cId="1928859339" sldId="353"/>
            <ac:picMk id="5" creationId="{D6DE14C9-84B6-4E11-B767-97AEAF0EB383}"/>
          </ac:picMkLst>
        </pc:picChg>
        <pc:picChg chg="add mod">
          <ac:chgData name="Michael Zanatta" userId="fa57f52891cc4abc" providerId="LiveId" clId="{68EF2298-999F-40D3-868B-73569A1FDF1E}" dt="2019-08-23T08:17:42.329" v="3614" actId="1076"/>
          <ac:picMkLst>
            <pc:docMk/>
            <pc:sldMk cId="1928859339" sldId="353"/>
            <ac:picMk id="7" creationId="{31D38A34-4339-4A6E-A0B3-2DD10B3BDC8E}"/>
          </ac:picMkLst>
        </pc:picChg>
      </pc:sldChg>
      <pc:sldChg chg="modSp add">
        <pc:chgData name="Michael Zanatta" userId="fa57f52891cc4abc" providerId="LiveId" clId="{68EF2298-999F-40D3-868B-73569A1FDF1E}" dt="2019-08-23T08:22:27.542" v="3724" actId="20577"/>
        <pc:sldMkLst>
          <pc:docMk/>
          <pc:sldMk cId="1075726449" sldId="354"/>
        </pc:sldMkLst>
        <pc:spChg chg="mod">
          <ac:chgData name="Michael Zanatta" userId="fa57f52891cc4abc" providerId="LiveId" clId="{68EF2298-999F-40D3-868B-73569A1FDF1E}" dt="2019-08-23T08:22:27.542" v="3724" actId="20577"/>
          <ac:spMkLst>
            <pc:docMk/>
            <pc:sldMk cId="1075726449" sldId="354"/>
            <ac:spMk id="6" creationId="{EEFA8E91-7245-A04A-8978-722DA0C5AB70}"/>
          </ac:spMkLst>
        </pc:spChg>
      </pc:sldChg>
      <pc:sldChg chg="modSp add">
        <pc:chgData name="Michael Zanatta" userId="fa57f52891cc4abc" providerId="LiveId" clId="{68EF2298-999F-40D3-868B-73569A1FDF1E}" dt="2019-08-23T08:22:18.420" v="3723" actId="1076"/>
        <pc:sldMkLst>
          <pc:docMk/>
          <pc:sldMk cId="2108248560" sldId="355"/>
        </pc:sldMkLst>
        <pc:spChg chg="mod">
          <ac:chgData name="Michael Zanatta" userId="fa57f52891cc4abc" providerId="LiveId" clId="{68EF2298-999F-40D3-868B-73569A1FDF1E}" dt="2019-08-23T08:22:18.420" v="3723" actId="1076"/>
          <ac:spMkLst>
            <pc:docMk/>
            <pc:sldMk cId="2108248560" sldId="355"/>
            <ac:spMk id="6" creationId="{EEFA8E91-7245-A04A-8978-722DA0C5AB70}"/>
          </ac:spMkLst>
        </pc:spChg>
        <pc:picChg chg="mod">
          <ac:chgData name="Michael Zanatta" userId="fa57f52891cc4abc" providerId="LiveId" clId="{68EF2298-999F-40D3-868B-73569A1FDF1E}" dt="2019-08-23T08:22:15.255" v="3722" actId="1076"/>
          <ac:picMkLst>
            <pc:docMk/>
            <pc:sldMk cId="2108248560" sldId="355"/>
            <ac:picMk id="4" creationId="{2EEAB116-0DBF-A241-95B4-1844D615F3C4}"/>
          </ac:picMkLst>
        </pc:picChg>
      </pc:sldChg>
      <pc:sldChg chg="addSp delSp modSp add">
        <pc:chgData name="Michael Zanatta" userId="fa57f52891cc4abc" providerId="LiveId" clId="{68EF2298-999F-40D3-868B-73569A1FDF1E}" dt="2019-08-23T08:30:17.589" v="4198" actId="113"/>
        <pc:sldMkLst>
          <pc:docMk/>
          <pc:sldMk cId="794551681" sldId="356"/>
        </pc:sldMkLst>
        <pc:spChg chg="mod">
          <ac:chgData name="Michael Zanatta" userId="fa57f52891cc4abc" providerId="LiveId" clId="{68EF2298-999F-40D3-868B-73569A1FDF1E}" dt="2019-08-23T08:27:08.757" v="3965" actId="1076"/>
          <ac:spMkLst>
            <pc:docMk/>
            <pc:sldMk cId="794551681" sldId="356"/>
            <ac:spMk id="6" creationId="{EEFA8E91-7245-A04A-8978-722DA0C5AB70}"/>
          </ac:spMkLst>
        </pc:spChg>
        <pc:spChg chg="mod">
          <ac:chgData name="Michael Zanatta" userId="fa57f52891cc4abc" providerId="LiveId" clId="{68EF2298-999F-40D3-868B-73569A1FDF1E}" dt="2019-08-23T08:30:17.589" v="4198" actId="113"/>
          <ac:spMkLst>
            <pc:docMk/>
            <pc:sldMk cId="794551681" sldId="356"/>
            <ac:spMk id="7" creationId="{ED5ADC38-5201-974D-A30A-DE8429F18478}"/>
          </ac:spMkLst>
        </pc:spChg>
        <pc:picChg chg="mod">
          <ac:chgData name="Michael Zanatta" userId="fa57f52891cc4abc" providerId="LiveId" clId="{68EF2298-999F-40D3-868B-73569A1FDF1E}" dt="2019-08-23T08:27:02.079" v="3964" actId="1076"/>
          <ac:picMkLst>
            <pc:docMk/>
            <pc:sldMk cId="794551681" sldId="356"/>
            <ac:picMk id="5" creationId="{87D623B1-CAF0-9345-9F80-1FE43D2F2FC5}"/>
          </ac:picMkLst>
        </pc:picChg>
        <pc:picChg chg="del">
          <ac:chgData name="Michael Zanatta" userId="fa57f52891cc4abc" providerId="LiveId" clId="{68EF2298-999F-40D3-868B-73569A1FDF1E}" dt="2019-08-23T08:26:58.205" v="3962" actId="478"/>
          <ac:picMkLst>
            <pc:docMk/>
            <pc:sldMk cId="794551681" sldId="356"/>
            <ac:picMk id="9" creationId="{E44D747F-D664-574E-A01C-CB66ECC6B5FE}"/>
          </ac:picMkLst>
        </pc:picChg>
        <pc:picChg chg="add del mod">
          <ac:chgData name="Michael Zanatta" userId="fa57f52891cc4abc" providerId="LiveId" clId="{68EF2298-999F-40D3-868B-73569A1FDF1E}" dt="2019-08-23T08:26:57.618" v="3961" actId="478"/>
          <ac:picMkLst>
            <pc:docMk/>
            <pc:sldMk cId="794551681" sldId="356"/>
            <ac:picMk id="11" creationId="{254222C9-85CB-AA4E-84C4-3EFDA36B9DAE}"/>
          </ac:picMkLst>
        </pc:picChg>
      </pc:sldChg>
      <pc:sldChg chg="modSp add">
        <pc:chgData name="Michael Zanatta" userId="fa57f52891cc4abc" providerId="LiveId" clId="{68EF2298-999F-40D3-868B-73569A1FDF1E}" dt="2019-08-23T08:34:23.569" v="4433" actId="20577"/>
        <pc:sldMkLst>
          <pc:docMk/>
          <pc:sldMk cId="1777363302" sldId="357"/>
        </pc:sldMkLst>
        <pc:spChg chg="mod">
          <ac:chgData name="Michael Zanatta" userId="fa57f52891cc4abc" providerId="LiveId" clId="{68EF2298-999F-40D3-868B-73569A1FDF1E}" dt="2019-08-23T08:34:23.569" v="4433" actId="20577"/>
          <ac:spMkLst>
            <pc:docMk/>
            <pc:sldMk cId="1777363302" sldId="357"/>
            <ac:spMk id="6" creationId="{EEFA8E91-7245-A04A-8978-722DA0C5AB70}"/>
          </ac:spMkLst>
        </pc:spChg>
      </pc:sldChg>
      <pc:sldChg chg="delSp modSp add">
        <pc:chgData name="Michael Zanatta" userId="fa57f52891cc4abc" providerId="LiveId" clId="{68EF2298-999F-40D3-868B-73569A1FDF1E}" dt="2019-08-24T01:18:52.510" v="4635" actId="1076"/>
        <pc:sldMkLst>
          <pc:docMk/>
          <pc:sldMk cId="4123004453" sldId="358"/>
        </pc:sldMkLst>
        <pc:spChg chg="del">
          <ac:chgData name="Michael Zanatta" userId="fa57f52891cc4abc" providerId="LiveId" clId="{68EF2298-999F-40D3-868B-73569A1FDF1E}" dt="2019-08-24T01:18:47.011" v="4634" actId="478"/>
          <ac:spMkLst>
            <pc:docMk/>
            <pc:sldMk cId="4123004453" sldId="358"/>
            <ac:spMk id="5" creationId="{B57EFD71-2AE6-47D2-A722-900E1DEEACED}"/>
          </ac:spMkLst>
        </pc:spChg>
        <pc:graphicFrameChg chg="mod">
          <ac:chgData name="Michael Zanatta" userId="fa57f52891cc4abc" providerId="LiveId" clId="{68EF2298-999F-40D3-868B-73569A1FDF1E}" dt="2019-08-24T01:18:52.510" v="4635" actId="1076"/>
          <ac:graphicFrameMkLst>
            <pc:docMk/>
            <pc:sldMk cId="4123004453" sldId="358"/>
            <ac:graphicFrameMk id="4" creationId="{8F3DA550-18FD-484F-84E3-808DD98C71DC}"/>
          </ac:graphicFrameMkLst>
        </pc:graphicFrameChg>
      </pc:sldChg>
      <pc:sldChg chg="modSp add ord modNotesTx">
        <pc:chgData name="Michael Zanatta" userId="fa57f52891cc4abc" providerId="LiveId" clId="{68EF2298-999F-40D3-868B-73569A1FDF1E}" dt="2019-08-24T02:45:26.135" v="7261" actId="20577"/>
        <pc:sldMkLst>
          <pc:docMk/>
          <pc:sldMk cId="478440508" sldId="360"/>
        </pc:sldMkLst>
        <pc:spChg chg="mod">
          <ac:chgData name="Michael Zanatta" userId="fa57f52891cc4abc" providerId="LiveId" clId="{68EF2298-999F-40D3-868B-73569A1FDF1E}" dt="2019-08-24T02:45:15.067" v="7260" actId="20577"/>
          <ac:spMkLst>
            <pc:docMk/>
            <pc:sldMk cId="478440508" sldId="360"/>
            <ac:spMk id="5" creationId="{B57EFD71-2AE6-47D2-A722-900E1DEEACED}"/>
          </ac:spMkLst>
        </pc:spChg>
      </pc:sldChg>
      <pc:sldChg chg="modSp add">
        <pc:chgData name="Michael Zanatta" userId="fa57f52891cc4abc" providerId="LiveId" clId="{68EF2298-999F-40D3-868B-73569A1FDF1E}" dt="2019-08-24T01:34:19.224" v="5220" actId="14100"/>
        <pc:sldMkLst>
          <pc:docMk/>
          <pc:sldMk cId="1236802358" sldId="361"/>
        </pc:sldMkLst>
        <pc:spChg chg="mod">
          <ac:chgData name="Michael Zanatta" userId="fa57f52891cc4abc" providerId="LiveId" clId="{68EF2298-999F-40D3-868B-73569A1FDF1E}" dt="2019-08-24T01:33:28.904" v="5144" actId="20577"/>
          <ac:spMkLst>
            <pc:docMk/>
            <pc:sldMk cId="1236802358" sldId="361"/>
            <ac:spMk id="4" creationId="{9FF57B7B-BF06-644F-AE6A-DB11B6C683B4}"/>
          </ac:spMkLst>
        </pc:spChg>
        <pc:spChg chg="mod">
          <ac:chgData name="Michael Zanatta" userId="fa57f52891cc4abc" providerId="LiveId" clId="{68EF2298-999F-40D3-868B-73569A1FDF1E}" dt="2019-08-24T01:34:19.224" v="5220" actId="14100"/>
          <ac:spMkLst>
            <pc:docMk/>
            <pc:sldMk cId="1236802358" sldId="361"/>
            <ac:spMk id="5" creationId="{F85D271E-C10E-3441-BE32-01F6DF5A0052}"/>
          </ac:spMkLst>
        </pc:spChg>
      </pc:sldChg>
      <pc:sldChg chg="modSp add modNotesTx">
        <pc:chgData name="Michael Zanatta" userId="fa57f52891cc4abc" providerId="LiveId" clId="{68EF2298-999F-40D3-868B-73569A1FDF1E}" dt="2019-08-24T03:46:34.776" v="8404" actId="20577"/>
        <pc:sldMkLst>
          <pc:docMk/>
          <pc:sldMk cId="3951089274" sldId="362"/>
        </pc:sldMkLst>
        <pc:spChg chg="mod">
          <ac:chgData name="Michael Zanatta" userId="fa57f52891cc4abc" providerId="LiveId" clId="{68EF2298-999F-40D3-868B-73569A1FDF1E}" dt="2019-08-24T02:25:16.005" v="6509" actId="20577"/>
          <ac:spMkLst>
            <pc:docMk/>
            <pc:sldMk cId="3951089274" sldId="362"/>
            <ac:spMk id="4" creationId="{9FF57B7B-BF06-644F-AE6A-DB11B6C683B4}"/>
          </ac:spMkLst>
        </pc:spChg>
        <pc:spChg chg="mod">
          <ac:chgData name="Michael Zanatta" userId="fa57f52891cc4abc" providerId="LiveId" clId="{68EF2298-999F-40D3-868B-73569A1FDF1E}" dt="2019-08-24T02:26:58.609" v="6693" actId="20577"/>
          <ac:spMkLst>
            <pc:docMk/>
            <pc:sldMk cId="3951089274" sldId="362"/>
            <ac:spMk id="5" creationId="{F85D271E-C10E-3441-BE32-01F6DF5A0052}"/>
          </ac:spMkLst>
        </pc:spChg>
      </pc:sldChg>
      <pc:sldChg chg="addSp modSp add modNotesTx">
        <pc:chgData name="Michael Zanatta" userId="fa57f52891cc4abc" providerId="LiveId" clId="{68EF2298-999F-40D3-868B-73569A1FDF1E}" dt="2019-08-26T04:29:33.136" v="12835" actId="20577"/>
        <pc:sldMkLst>
          <pc:docMk/>
          <pc:sldMk cId="3659587323" sldId="363"/>
        </pc:sldMkLst>
        <pc:spChg chg="mod">
          <ac:chgData name="Michael Zanatta" userId="fa57f52891cc4abc" providerId="LiveId" clId="{68EF2298-999F-40D3-868B-73569A1FDF1E}" dt="2019-08-24T02:37:30.090" v="7147" actId="1076"/>
          <ac:spMkLst>
            <pc:docMk/>
            <pc:sldMk cId="3659587323" sldId="363"/>
            <ac:spMk id="4" creationId="{9FF57B7B-BF06-644F-AE6A-DB11B6C683B4}"/>
          </ac:spMkLst>
        </pc:spChg>
        <pc:spChg chg="mod">
          <ac:chgData name="Michael Zanatta" userId="fa57f52891cc4abc" providerId="LiveId" clId="{68EF2298-999F-40D3-868B-73569A1FDF1E}" dt="2019-08-26T04:27:23.117" v="12825" actId="14100"/>
          <ac:spMkLst>
            <pc:docMk/>
            <pc:sldMk cId="3659587323" sldId="363"/>
            <ac:spMk id="5" creationId="{F85D271E-C10E-3441-BE32-01F6DF5A0052}"/>
          </ac:spMkLst>
        </pc:spChg>
        <pc:spChg chg="add mod">
          <ac:chgData name="Michael Zanatta" userId="fa57f52891cc4abc" providerId="LiveId" clId="{68EF2298-999F-40D3-868B-73569A1FDF1E}" dt="2019-08-26T04:24:36.542" v="12624"/>
          <ac:spMkLst>
            <pc:docMk/>
            <pc:sldMk cId="3659587323" sldId="363"/>
            <ac:spMk id="6" creationId="{7A23496E-368A-4405-974A-8D58A2570D16}"/>
          </ac:spMkLst>
        </pc:spChg>
      </pc:sldChg>
      <pc:sldChg chg="modSp add modNotesTx">
        <pc:chgData name="Michael Zanatta" userId="fa57f52891cc4abc" providerId="LiveId" clId="{68EF2298-999F-40D3-868B-73569A1FDF1E}" dt="2019-08-24T02:45:29.232" v="7262" actId="6549"/>
        <pc:sldMkLst>
          <pc:docMk/>
          <pc:sldMk cId="1254899095" sldId="364"/>
        </pc:sldMkLst>
        <pc:spChg chg="mod">
          <ac:chgData name="Michael Zanatta" userId="fa57f52891cc4abc" providerId="LiveId" clId="{68EF2298-999F-40D3-868B-73569A1FDF1E}" dt="2019-08-24T02:39:50.682" v="7227" actId="6549"/>
          <ac:spMkLst>
            <pc:docMk/>
            <pc:sldMk cId="1254899095" sldId="364"/>
            <ac:spMk id="5" creationId="{B57EFD71-2AE6-47D2-A722-900E1DEEACED}"/>
          </ac:spMkLst>
        </pc:spChg>
      </pc:sldChg>
      <pc:sldChg chg="addSp delSp modSp add modNotesTx">
        <pc:chgData name="Michael Zanatta" userId="fa57f52891cc4abc" providerId="LiveId" clId="{68EF2298-999F-40D3-868B-73569A1FDF1E}" dt="2019-08-24T03:48:47.806" v="8580" actId="313"/>
        <pc:sldMkLst>
          <pc:docMk/>
          <pc:sldMk cId="2014152402" sldId="365"/>
        </pc:sldMkLst>
        <pc:spChg chg="mod">
          <ac:chgData name="Michael Zanatta" userId="fa57f52891cc4abc" providerId="LiveId" clId="{68EF2298-999F-40D3-868B-73569A1FDF1E}" dt="2019-08-24T03:31:45.618" v="7732" actId="20577"/>
          <ac:spMkLst>
            <pc:docMk/>
            <pc:sldMk cId="2014152402" sldId="365"/>
            <ac:spMk id="4" creationId="{9FF57B7B-BF06-644F-AE6A-DB11B6C683B4}"/>
          </ac:spMkLst>
        </pc:spChg>
        <pc:spChg chg="mod">
          <ac:chgData name="Michael Zanatta" userId="fa57f52891cc4abc" providerId="LiveId" clId="{68EF2298-999F-40D3-868B-73569A1FDF1E}" dt="2019-08-24T03:48:17.845" v="8461" actId="14100"/>
          <ac:spMkLst>
            <pc:docMk/>
            <pc:sldMk cId="2014152402" sldId="365"/>
            <ac:spMk id="5" creationId="{F85D271E-C10E-3441-BE32-01F6DF5A0052}"/>
          </ac:spMkLst>
        </pc:spChg>
        <pc:spChg chg="add mod">
          <ac:chgData name="Michael Zanatta" userId="fa57f52891cc4abc" providerId="LiveId" clId="{68EF2298-999F-40D3-868B-73569A1FDF1E}" dt="2019-08-24T03:40:18.048" v="8084" actId="1076"/>
          <ac:spMkLst>
            <pc:docMk/>
            <pc:sldMk cId="2014152402" sldId="365"/>
            <ac:spMk id="8" creationId="{B67EDF69-02AE-4AC2-B621-A7C3C97FC477}"/>
          </ac:spMkLst>
        </pc:spChg>
        <pc:picChg chg="add mod">
          <ac:chgData name="Michael Zanatta" userId="fa57f52891cc4abc" providerId="LiveId" clId="{68EF2298-999F-40D3-868B-73569A1FDF1E}" dt="2019-08-24T03:37:11.360" v="7860" actId="1076"/>
          <ac:picMkLst>
            <pc:docMk/>
            <pc:sldMk cId="2014152402" sldId="365"/>
            <ac:picMk id="6" creationId="{C4394091-3206-4C6C-822F-0288BD06431A}"/>
          </ac:picMkLst>
        </pc:picChg>
        <pc:picChg chg="del">
          <ac:chgData name="Michael Zanatta" userId="fa57f52891cc4abc" providerId="LiveId" clId="{68EF2298-999F-40D3-868B-73569A1FDF1E}" dt="2019-08-24T03:36:05.871" v="7813" actId="478"/>
          <ac:picMkLst>
            <pc:docMk/>
            <pc:sldMk cId="2014152402" sldId="365"/>
            <ac:picMk id="7" creationId="{712F4DA3-D369-49C1-900D-B919CE607BBE}"/>
          </ac:picMkLst>
        </pc:picChg>
      </pc:sldChg>
      <pc:sldChg chg="addSp delSp modSp add">
        <pc:chgData name="Michael Zanatta" userId="fa57f52891cc4abc" providerId="LiveId" clId="{68EF2298-999F-40D3-868B-73569A1FDF1E}" dt="2019-08-24T04:55:49.625" v="9864" actId="20577"/>
        <pc:sldMkLst>
          <pc:docMk/>
          <pc:sldMk cId="2663223939" sldId="366"/>
        </pc:sldMkLst>
        <pc:spChg chg="mod">
          <ac:chgData name="Michael Zanatta" userId="fa57f52891cc4abc" providerId="LiveId" clId="{68EF2298-999F-40D3-868B-73569A1FDF1E}" dt="2019-08-24T04:53:21.127" v="9765" actId="20577"/>
          <ac:spMkLst>
            <pc:docMk/>
            <pc:sldMk cId="2663223939" sldId="366"/>
            <ac:spMk id="4" creationId="{9FF57B7B-BF06-644F-AE6A-DB11B6C683B4}"/>
          </ac:spMkLst>
        </pc:spChg>
        <pc:spChg chg="del">
          <ac:chgData name="Michael Zanatta" userId="fa57f52891cc4abc" providerId="LiveId" clId="{68EF2298-999F-40D3-868B-73569A1FDF1E}" dt="2019-08-24T04:53:33.226" v="9766" actId="478"/>
          <ac:spMkLst>
            <pc:docMk/>
            <pc:sldMk cId="2663223939" sldId="366"/>
            <ac:spMk id="5" creationId="{F85D271E-C10E-3441-BE32-01F6DF5A0052}"/>
          </ac:spMkLst>
        </pc:spChg>
        <pc:spChg chg="add del">
          <ac:chgData name="Michael Zanatta" userId="fa57f52891cc4abc" providerId="LiveId" clId="{68EF2298-999F-40D3-868B-73569A1FDF1E}" dt="2019-08-24T04:54:28.623" v="9822"/>
          <ac:spMkLst>
            <pc:docMk/>
            <pc:sldMk cId="2663223939" sldId="366"/>
            <ac:spMk id="7" creationId="{97456662-F7F2-40AB-8DFE-C5164D8B1841}"/>
          </ac:spMkLst>
        </pc:spChg>
        <pc:spChg chg="mod">
          <ac:chgData name="Michael Zanatta" userId="fa57f52891cc4abc" providerId="LiveId" clId="{68EF2298-999F-40D3-868B-73569A1FDF1E}" dt="2019-08-24T04:53:47.368" v="9778" actId="20577"/>
          <ac:spMkLst>
            <pc:docMk/>
            <pc:sldMk cId="2663223939" sldId="366"/>
            <ac:spMk id="8" creationId="{B67EDF69-02AE-4AC2-B621-A7C3C97FC477}"/>
          </ac:spMkLst>
        </pc:spChg>
        <pc:spChg chg="add mod">
          <ac:chgData name="Michael Zanatta" userId="fa57f52891cc4abc" providerId="LiveId" clId="{68EF2298-999F-40D3-868B-73569A1FDF1E}" dt="2019-08-24T04:55:49.625" v="9864" actId="20577"/>
          <ac:spMkLst>
            <pc:docMk/>
            <pc:sldMk cId="2663223939" sldId="366"/>
            <ac:spMk id="9" creationId="{D8873AD4-5DB2-470E-897D-86DD7EC12406}"/>
          </ac:spMkLst>
        </pc:spChg>
        <pc:spChg chg="add del">
          <ac:chgData name="Michael Zanatta" userId="fa57f52891cc4abc" providerId="LiveId" clId="{68EF2298-999F-40D3-868B-73569A1FDF1E}" dt="2019-08-24T04:54:19.505" v="9820"/>
          <ac:spMkLst>
            <pc:docMk/>
            <pc:sldMk cId="2663223939" sldId="366"/>
            <ac:spMk id="11" creationId="{C0DE0533-A630-4115-8500-14B9DE4AF351}"/>
          </ac:spMkLst>
        </pc:spChg>
        <pc:spChg chg="add del">
          <ac:chgData name="Michael Zanatta" userId="fa57f52891cc4abc" providerId="LiveId" clId="{68EF2298-999F-40D3-868B-73569A1FDF1E}" dt="2019-08-24T04:54:32.339" v="9824"/>
          <ac:spMkLst>
            <pc:docMk/>
            <pc:sldMk cId="2663223939" sldId="366"/>
            <ac:spMk id="12" creationId="{86096EBB-C666-4C0F-A14B-EECD7B62C041}"/>
          </ac:spMkLst>
        </pc:spChg>
        <pc:spChg chg="add del">
          <ac:chgData name="Michael Zanatta" userId="fa57f52891cc4abc" providerId="LiveId" clId="{68EF2298-999F-40D3-868B-73569A1FDF1E}" dt="2019-08-24T04:54:38.686" v="9830"/>
          <ac:spMkLst>
            <pc:docMk/>
            <pc:sldMk cId="2663223939" sldId="366"/>
            <ac:spMk id="13" creationId="{8CF6AA0C-F619-4546-A820-87843D907878}"/>
          </ac:spMkLst>
        </pc:spChg>
        <pc:picChg chg="add del">
          <ac:chgData name="Michael Zanatta" userId="fa57f52891cc4abc" providerId="LiveId" clId="{68EF2298-999F-40D3-868B-73569A1FDF1E}" dt="2019-08-24T04:53:34.795" v="9768"/>
          <ac:picMkLst>
            <pc:docMk/>
            <pc:sldMk cId="2663223939" sldId="366"/>
            <ac:picMk id="2" creationId="{EE345862-D803-461D-8FF5-F285B234D12F}"/>
          </ac:picMkLst>
        </pc:picChg>
      </pc:sldChg>
      <pc:sldChg chg="modSp add modNotesTx">
        <pc:chgData name="Michael Zanatta" userId="fa57f52891cc4abc" providerId="LiveId" clId="{68EF2298-999F-40D3-868B-73569A1FDF1E}" dt="2019-08-24T05:07:05.267" v="11433" actId="20577"/>
        <pc:sldMkLst>
          <pc:docMk/>
          <pc:sldMk cId="38973920" sldId="367"/>
        </pc:sldMkLst>
        <pc:spChg chg="mod">
          <ac:chgData name="Michael Zanatta" userId="fa57f52891cc4abc" providerId="LiveId" clId="{68EF2298-999F-40D3-868B-73569A1FDF1E}" dt="2019-08-24T04:58:23.546" v="10037" actId="6549"/>
          <ac:spMkLst>
            <pc:docMk/>
            <pc:sldMk cId="38973920" sldId="367"/>
            <ac:spMk id="6" creationId="{EEFA8E91-7245-A04A-8978-722DA0C5AB70}"/>
          </ac:spMkLst>
        </pc:spChg>
      </pc:sldChg>
      <pc:sldChg chg="addSp delSp modSp add modNotesTx">
        <pc:chgData name="Michael Zanatta" userId="fa57f52891cc4abc" providerId="LiveId" clId="{68EF2298-999F-40D3-868B-73569A1FDF1E}" dt="2019-08-24T21:58:27.074" v="11761" actId="1076"/>
        <pc:sldMkLst>
          <pc:docMk/>
          <pc:sldMk cId="1173531796" sldId="368"/>
        </pc:sldMkLst>
        <pc:spChg chg="mod">
          <ac:chgData name="Michael Zanatta" userId="fa57f52891cc4abc" providerId="LiveId" clId="{68EF2298-999F-40D3-868B-73569A1FDF1E}" dt="2019-08-24T04:58:40.993" v="10062" actId="20577"/>
          <ac:spMkLst>
            <pc:docMk/>
            <pc:sldMk cId="1173531796" sldId="368"/>
            <ac:spMk id="4" creationId="{9FF57B7B-BF06-644F-AE6A-DB11B6C683B4}"/>
          </ac:spMkLst>
        </pc:spChg>
        <pc:spChg chg="mod">
          <ac:chgData name="Michael Zanatta" userId="fa57f52891cc4abc" providerId="LiveId" clId="{68EF2298-999F-40D3-868B-73569A1FDF1E}" dt="2019-08-24T05:02:53.774" v="10518" actId="313"/>
          <ac:spMkLst>
            <pc:docMk/>
            <pc:sldMk cId="1173531796" sldId="368"/>
            <ac:spMk id="5" creationId="{F85D271E-C10E-3441-BE32-01F6DF5A0052}"/>
          </ac:spMkLst>
        </pc:spChg>
        <pc:picChg chg="del">
          <ac:chgData name="Michael Zanatta" userId="fa57f52891cc4abc" providerId="LiveId" clId="{68EF2298-999F-40D3-868B-73569A1FDF1E}" dt="2019-08-24T21:58:21.445" v="11758" actId="478"/>
          <ac:picMkLst>
            <pc:docMk/>
            <pc:sldMk cId="1173531796" sldId="368"/>
            <ac:picMk id="6" creationId="{C4394091-3206-4C6C-822F-0288BD06431A}"/>
          </ac:picMkLst>
        </pc:picChg>
        <pc:picChg chg="add mod">
          <ac:chgData name="Michael Zanatta" userId="fa57f52891cc4abc" providerId="LiveId" clId="{68EF2298-999F-40D3-868B-73569A1FDF1E}" dt="2019-08-24T21:58:27.074" v="11761" actId="1076"/>
          <ac:picMkLst>
            <pc:docMk/>
            <pc:sldMk cId="1173531796" sldId="368"/>
            <ac:picMk id="7" creationId="{C46094E8-DE6F-4C99-873E-34941A4E274D}"/>
          </ac:picMkLst>
        </pc:picChg>
      </pc:sldChg>
      <pc:sldChg chg="addSp delSp modSp add">
        <pc:chgData name="Michael Zanatta" userId="fa57f52891cc4abc" providerId="LiveId" clId="{68EF2298-999F-40D3-868B-73569A1FDF1E}" dt="2019-08-24T21:57:40.862" v="11757" actId="1076"/>
        <pc:sldMkLst>
          <pc:docMk/>
          <pc:sldMk cId="1012480270" sldId="369"/>
        </pc:sldMkLst>
        <pc:spChg chg="add del">
          <ac:chgData name="Michael Zanatta" userId="fa57f52891cc4abc" providerId="LiveId" clId="{68EF2298-999F-40D3-868B-73569A1FDF1E}" dt="2019-08-24T21:53:58.479" v="11627"/>
          <ac:spMkLst>
            <pc:docMk/>
            <pc:sldMk cId="1012480270" sldId="369"/>
            <ac:spMk id="2" creationId="{4B8B201C-D404-41C1-BE8C-351D9FE65C09}"/>
          </ac:spMkLst>
        </pc:spChg>
        <pc:spChg chg="mod">
          <ac:chgData name="Michael Zanatta" userId="fa57f52891cc4abc" providerId="LiveId" clId="{68EF2298-999F-40D3-868B-73569A1FDF1E}" dt="2019-08-24T21:53:08.864" v="11522" actId="20577"/>
          <ac:spMkLst>
            <pc:docMk/>
            <pc:sldMk cId="1012480270" sldId="369"/>
            <ac:spMk id="4" creationId="{9FF57B7B-BF06-644F-AE6A-DB11B6C683B4}"/>
          </ac:spMkLst>
        </pc:spChg>
        <pc:spChg chg="mod">
          <ac:chgData name="Michael Zanatta" userId="fa57f52891cc4abc" providerId="LiveId" clId="{68EF2298-999F-40D3-868B-73569A1FDF1E}" dt="2019-08-24T21:54:57.297" v="11739" actId="313"/>
          <ac:spMkLst>
            <pc:docMk/>
            <pc:sldMk cId="1012480270" sldId="369"/>
            <ac:spMk id="5" creationId="{F85D271E-C10E-3441-BE32-01F6DF5A0052}"/>
          </ac:spMkLst>
        </pc:spChg>
        <pc:spChg chg="mod">
          <ac:chgData name="Michael Zanatta" userId="fa57f52891cc4abc" providerId="LiveId" clId="{68EF2298-999F-40D3-868B-73569A1FDF1E}" dt="2019-08-24T21:54:12.041" v="11629" actId="14100"/>
          <ac:spMkLst>
            <pc:docMk/>
            <pc:sldMk cId="1012480270" sldId="369"/>
            <ac:spMk id="8" creationId="{B67EDF69-02AE-4AC2-B621-A7C3C97FC477}"/>
          </ac:spMkLst>
        </pc:spChg>
        <pc:picChg chg="add del">
          <ac:chgData name="Michael Zanatta" userId="fa57f52891cc4abc" providerId="LiveId" clId="{68EF2298-999F-40D3-868B-73569A1FDF1E}" dt="2019-08-24T21:57:34.935" v="11754" actId="478"/>
          <ac:picMkLst>
            <pc:docMk/>
            <pc:sldMk cId="1012480270" sldId="369"/>
            <ac:picMk id="6" creationId="{C4394091-3206-4C6C-822F-0288BD06431A}"/>
          </ac:picMkLst>
        </pc:picChg>
        <pc:picChg chg="add del mod">
          <ac:chgData name="Michael Zanatta" userId="fa57f52891cc4abc" providerId="LiveId" clId="{68EF2298-999F-40D3-868B-73569A1FDF1E}" dt="2019-08-24T21:56:21.942" v="11748" actId="478"/>
          <ac:picMkLst>
            <pc:docMk/>
            <pc:sldMk cId="1012480270" sldId="369"/>
            <ac:picMk id="9" creationId="{A84F9F34-38EB-49D0-93E7-21646B7CBE92}"/>
          </ac:picMkLst>
        </pc:picChg>
        <pc:picChg chg="add del mod">
          <ac:chgData name="Michael Zanatta" userId="fa57f52891cc4abc" providerId="LiveId" clId="{68EF2298-999F-40D3-868B-73569A1FDF1E}" dt="2019-08-24T21:56:47.234" v="11751" actId="478"/>
          <ac:picMkLst>
            <pc:docMk/>
            <pc:sldMk cId="1012480270" sldId="369"/>
            <ac:picMk id="11" creationId="{E83C4647-716C-4ADD-8BD3-8C7319D48A1A}"/>
          </ac:picMkLst>
        </pc:picChg>
        <pc:picChg chg="add mod">
          <ac:chgData name="Michael Zanatta" userId="fa57f52891cc4abc" providerId="LiveId" clId="{68EF2298-999F-40D3-868B-73569A1FDF1E}" dt="2019-08-24T21:57:40.862" v="11757" actId="1076"/>
          <ac:picMkLst>
            <pc:docMk/>
            <pc:sldMk cId="1012480270" sldId="369"/>
            <ac:picMk id="13" creationId="{8B072363-D9E4-42CB-B007-AB1876DC0E07}"/>
          </ac:picMkLst>
        </pc:picChg>
      </pc:sldChg>
      <pc:sldChg chg="modSp add modNotesTx">
        <pc:chgData name="Michael Zanatta" userId="fa57f52891cc4abc" providerId="LiveId" clId="{68EF2298-999F-40D3-868B-73569A1FDF1E}" dt="2019-08-24T22:07:45.266" v="12454" actId="313"/>
        <pc:sldMkLst>
          <pc:docMk/>
          <pc:sldMk cId="2557768246" sldId="370"/>
        </pc:sldMkLst>
        <pc:spChg chg="mod">
          <ac:chgData name="Michael Zanatta" userId="fa57f52891cc4abc" providerId="LiveId" clId="{68EF2298-999F-40D3-868B-73569A1FDF1E}" dt="2019-08-24T21:55:51.306" v="11744" actId="20577"/>
          <ac:spMkLst>
            <pc:docMk/>
            <pc:sldMk cId="2557768246" sldId="370"/>
            <ac:spMk id="6" creationId="{EEFA8E91-7245-A04A-8978-722DA0C5AB70}"/>
          </ac:spMkLst>
        </pc:spChg>
      </pc:sldChg>
      <pc:sldChg chg="modSp add del">
        <pc:chgData name="Michael Zanatta" userId="fa57f52891cc4abc" providerId="LiveId" clId="{68EF2298-999F-40D3-868B-73569A1FDF1E}" dt="2019-08-26T04:23:14.001" v="12616" actId="2696"/>
        <pc:sldMkLst>
          <pc:docMk/>
          <pc:sldMk cId="1384503416" sldId="376"/>
        </pc:sldMkLst>
        <pc:spChg chg="mod">
          <ac:chgData name="Michael Zanatta" userId="fa57f52891cc4abc" providerId="LiveId" clId="{68EF2298-999F-40D3-868B-73569A1FDF1E}" dt="2019-08-26T04:22:58.167" v="12611" actId="20577"/>
          <ac:spMkLst>
            <pc:docMk/>
            <pc:sldMk cId="1384503416" sldId="376"/>
            <ac:spMk id="4" creationId="{9FF57B7B-BF06-644F-AE6A-DB11B6C683B4}"/>
          </ac:spMkLst>
        </pc:spChg>
      </pc:sldChg>
      <pc:sldChg chg="modSp add del">
        <pc:chgData name="Michael Zanatta" userId="fa57f52891cc4abc" providerId="LiveId" clId="{68EF2298-999F-40D3-868B-73569A1FDF1E}" dt="2019-08-26T04:18:26.084" v="12571" actId="2696"/>
        <pc:sldMkLst>
          <pc:docMk/>
          <pc:sldMk cId="1463376205" sldId="376"/>
        </pc:sldMkLst>
        <pc:spChg chg="mod">
          <ac:chgData name="Michael Zanatta" userId="fa57f52891cc4abc" providerId="LiveId" clId="{68EF2298-999F-40D3-868B-73569A1FDF1E}" dt="2019-08-26T04:18:22.097" v="12570" actId="20577"/>
          <ac:spMkLst>
            <pc:docMk/>
            <pc:sldMk cId="1463376205" sldId="376"/>
            <ac:spMk id="4" creationId="{9FF57B7B-BF06-644F-AE6A-DB11B6C683B4}"/>
          </ac:spMkLst>
        </pc:spChg>
      </pc:sldChg>
      <pc:sldChg chg="addSp modSp add">
        <pc:chgData name="Michael Zanatta" userId="fa57f52891cc4abc" providerId="LiveId" clId="{68EF2298-999F-40D3-868B-73569A1FDF1E}" dt="2019-08-26T04:44:05.387" v="13116" actId="121"/>
        <pc:sldMkLst>
          <pc:docMk/>
          <pc:sldMk cId="2936636496" sldId="376"/>
        </pc:sldMkLst>
        <pc:spChg chg="add mod">
          <ac:chgData name="Michael Zanatta" userId="fa57f52891cc4abc" providerId="LiveId" clId="{68EF2298-999F-40D3-868B-73569A1FDF1E}" dt="2019-08-26T04:44:05.387" v="13116" actId="121"/>
          <ac:spMkLst>
            <pc:docMk/>
            <pc:sldMk cId="2936636496" sldId="376"/>
            <ac:spMk id="5" creationId="{518EE408-AD53-4AB7-8265-A0D1893D7480}"/>
          </ac:spMkLst>
        </pc:spChg>
        <pc:spChg chg="mod">
          <ac:chgData name="Michael Zanatta" userId="fa57f52891cc4abc" providerId="LiveId" clId="{68EF2298-999F-40D3-868B-73569A1FDF1E}" dt="2019-08-26T04:43:32.584" v="13112" actId="20577"/>
          <ac:spMkLst>
            <pc:docMk/>
            <pc:sldMk cId="2936636496" sldId="376"/>
            <ac:spMk id="6" creationId="{EEFA8E91-7245-A04A-8978-722DA0C5AB70}"/>
          </ac:spMkLst>
        </pc:spChg>
        <pc:spChg chg="mod">
          <ac:chgData name="Michael Zanatta" userId="fa57f52891cc4abc" providerId="LiveId" clId="{68EF2298-999F-40D3-868B-73569A1FDF1E}" dt="2019-08-26T04:43:28.288" v="13111" actId="12"/>
          <ac:spMkLst>
            <pc:docMk/>
            <pc:sldMk cId="2936636496" sldId="376"/>
            <ac:spMk id="7" creationId="{ED5ADC38-5201-974D-A30A-DE8429F18478}"/>
          </ac:spMkLst>
        </pc:spChg>
        <pc:picChg chg="mod">
          <ac:chgData name="Michael Zanatta" userId="fa57f52891cc4abc" providerId="LiveId" clId="{68EF2298-999F-40D3-868B-73569A1FDF1E}" dt="2019-08-26T04:43:25.097" v="13110" actId="1076"/>
          <ac:picMkLst>
            <pc:docMk/>
            <pc:sldMk cId="2936636496" sldId="376"/>
            <ac:picMk id="3" creationId="{0DEE1E8C-7F57-B340-8F84-A93FB317C544}"/>
          </ac:picMkLst>
        </pc:picChg>
      </pc:sldChg>
      <pc:sldChg chg="add del">
        <pc:chgData name="Michael Zanatta" userId="fa57f52891cc4abc" providerId="LiveId" clId="{68EF2298-999F-40D3-868B-73569A1FDF1E}" dt="2019-08-26T04:23:23.089" v="12618"/>
        <pc:sldMkLst>
          <pc:docMk/>
          <pc:sldMk cId="3183432075" sldId="376"/>
        </pc:sldMkLst>
      </pc:sldChg>
      <pc:sldChg chg="add del">
        <pc:chgData name="Michael Zanatta" userId="fa57f52891cc4abc" providerId="LiveId" clId="{68EF2298-999F-40D3-868B-73569A1FDF1E}" dt="2019-08-26T04:23:12.637" v="12615"/>
        <pc:sldMkLst>
          <pc:docMk/>
          <pc:sldMk cId="2643072706" sldId="3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78F90-2B87-4311-BC51-F71740C7BF85}" type="datetimeFigureOut">
              <a:rPr lang="en-AU" smtClean="0"/>
              <a:t>7/04/2020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61F32-A857-4C27-AEFB-80E8BEE4C548}" type="slidenum">
              <a:rPr lang="en-AU" smtClean="0"/>
              <a:t>‹#›</a:t>
            </a:fld>
            <a:endParaRPr lang="en-AU"/>
          </a:p>
        </p:txBody>
      </p:sp>
    </p:spTree>
    <p:extLst>
      <p:ext uri="{BB962C8B-B14F-4D97-AF65-F5344CB8AC3E}">
        <p14:creationId xmlns:p14="http://schemas.microsoft.com/office/powerpoint/2010/main" val="277378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Azure/azure-webjobs-sdk-script/wiki/Language-Extensibilit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Azure/azure-webjobs-sdk-script/wiki/Language-Extensibil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azure/azure-functions/durable-functions-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zure-functions/functions-bindings-http-webhook#secure-an-http-endpoint-in-produc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azure-functions/functions-bindings-http-webhook#authorization-key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microsoft.com/en-us/azure/aks/virtual-nodes-cli" TargetMode="External"/><Relationship Id="rId5" Type="http://schemas.openxmlformats.org/officeDocument/2006/relationships/hyperlink" Target="https://docs.microsoft.com/en-us/azure/azure-functions/functions-create-function-linux-custom-image" TargetMode="External"/><Relationship Id="rId4" Type="http://schemas.openxmlformats.org/officeDocument/2006/relationships/hyperlink" Target="https://github.com/kedacore/kor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Tonight we are only covering Azure Functions for PowerShell not Logic Apps/ Event Grid/ Microsoft Flow/ Azure Automation</a:t>
            </a:r>
          </a:p>
        </p:txBody>
      </p:sp>
      <p:sp>
        <p:nvSpPr>
          <p:cNvPr id="4" name="Slide Number Placeholder 3"/>
          <p:cNvSpPr>
            <a:spLocks noGrp="1"/>
          </p:cNvSpPr>
          <p:nvPr>
            <p:ph type="sldNum" sz="quarter" idx="5"/>
          </p:nvPr>
        </p:nvSpPr>
        <p:spPr/>
        <p:txBody>
          <a:bodyPr/>
          <a:lstStyle/>
          <a:p>
            <a:fld id="{6A461F32-A857-4C27-AEFB-80E8BEE4C548}" type="slidenum">
              <a:rPr lang="en-AU" smtClean="0"/>
              <a:t>1</a:t>
            </a:fld>
            <a:endParaRPr lang="en-AU"/>
          </a:p>
        </p:txBody>
      </p:sp>
    </p:spTree>
    <p:extLst>
      <p:ext uri="{BB962C8B-B14F-4D97-AF65-F5344CB8AC3E}">
        <p14:creationId xmlns:p14="http://schemas.microsoft.com/office/powerpoint/2010/main" val="4009825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10</a:t>
            </a:fld>
            <a:endParaRPr lang="en-AU"/>
          </a:p>
        </p:txBody>
      </p:sp>
    </p:spTree>
    <p:extLst>
      <p:ext uri="{BB962C8B-B14F-4D97-AF65-F5344CB8AC3E}">
        <p14:creationId xmlns:p14="http://schemas.microsoft.com/office/powerpoint/2010/main" val="3154510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There are 3 runtimes of azure functions</a:t>
            </a:r>
          </a:p>
          <a:p>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Experimental languages</a:t>
            </a:r>
          </a:p>
          <a:p>
            <a:r>
              <a:rPr lang="en-US" sz="1200" b="0" i="0" u="none" strike="noStrike" kern="1200" dirty="0">
                <a:solidFill>
                  <a:schemeClr val="tx1"/>
                </a:solidFill>
                <a:effectLst/>
                <a:latin typeface="+mn-lt"/>
                <a:ea typeface="+mn-ea"/>
                <a:cs typeface="+mn-cs"/>
              </a:rPr>
              <a:t>The experimental languages in version 1.x don't scale well and don't support all bindings.</a:t>
            </a:r>
          </a:p>
          <a:p>
            <a:r>
              <a:rPr lang="en-US" sz="1200" b="0" i="0" u="none" strike="noStrike" kern="1200" dirty="0">
                <a:solidFill>
                  <a:schemeClr val="tx1"/>
                </a:solidFill>
                <a:effectLst/>
                <a:latin typeface="+mn-lt"/>
                <a:ea typeface="+mn-ea"/>
                <a:cs typeface="+mn-cs"/>
              </a:rPr>
              <a:t>Don't use experimental features for anything that you rely on, as there is no official support for them. Support cases should not be opened for problems with experimental languages.</a:t>
            </a:r>
          </a:p>
          <a:p>
            <a:r>
              <a:rPr lang="en-US" sz="1200" b="0" i="0" u="none" strike="noStrike" kern="1200" dirty="0">
                <a:solidFill>
                  <a:schemeClr val="tx1"/>
                </a:solidFill>
                <a:effectLst/>
                <a:latin typeface="+mn-lt"/>
                <a:ea typeface="+mn-ea"/>
                <a:cs typeface="+mn-cs"/>
              </a:rPr>
              <a:t>The version 2.x runtime doesn't support experimental languages. Support for new languages is added only when the language can be supported in production.</a:t>
            </a:r>
          </a:p>
          <a:p>
            <a:r>
              <a:rPr lang="en-US" sz="1200" b="1" i="0" u="none" strike="noStrike" kern="1200" dirty="0">
                <a:solidFill>
                  <a:schemeClr val="tx1"/>
                </a:solidFill>
                <a:effectLst/>
                <a:latin typeface="+mn-lt"/>
                <a:ea typeface="+mn-ea"/>
                <a:cs typeface="+mn-cs"/>
              </a:rPr>
              <a:t>Language extensibility</a:t>
            </a:r>
          </a:p>
          <a:p>
            <a:r>
              <a:rPr lang="en-US" sz="1200" b="0" i="0" u="none" strike="noStrike" kern="1200" dirty="0">
                <a:solidFill>
                  <a:schemeClr val="tx1"/>
                </a:solidFill>
                <a:effectLst/>
                <a:latin typeface="+mn-lt"/>
                <a:ea typeface="+mn-ea"/>
                <a:cs typeface="+mn-cs"/>
              </a:rPr>
              <a:t>The 2.x runtime is designed to offer </a:t>
            </a:r>
            <a:r>
              <a:rPr lang="en-US" sz="1200" b="0" i="0" u="sng" strike="noStrike" kern="1200" dirty="0">
                <a:solidFill>
                  <a:schemeClr val="tx1"/>
                </a:solidFill>
                <a:effectLst/>
                <a:latin typeface="+mn-lt"/>
                <a:ea typeface="+mn-ea"/>
                <a:cs typeface="+mn-cs"/>
                <a:hlinkClick r:id="rId3"/>
              </a:rPr>
              <a:t>language extensibility</a:t>
            </a:r>
            <a:r>
              <a:rPr lang="en-US" sz="1200" b="0" i="0" u="none" strike="noStrike" kern="1200" dirty="0">
                <a:solidFill>
                  <a:schemeClr val="tx1"/>
                </a:solidFill>
                <a:effectLst/>
                <a:latin typeface="+mn-lt"/>
                <a:ea typeface="+mn-ea"/>
                <a:cs typeface="+mn-cs"/>
              </a:rPr>
              <a:t>. The JavaScript and Java languages in the 2.x runtime are built with this extensibility.</a:t>
            </a:r>
          </a:p>
          <a:p>
            <a:r>
              <a:rPr lang="en-AU" dirty="0"/>
              <a:t>PowerShell runs Version 6 on Version 2.x and 3.x</a:t>
            </a:r>
          </a:p>
          <a:p>
            <a:endParaRPr lang="en-AU" dirty="0"/>
          </a:p>
          <a:p>
            <a:endParaRPr lang="en-AU" dirty="0"/>
          </a:p>
          <a:p>
            <a:r>
              <a:rPr lang="en-AU" dirty="0"/>
              <a:t>Version 3.x is GA running .NET core 3.1 -</a:t>
            </a:r>
          </a:p>
          <a:p>
            <a:endParaRPr lang="en-AU" dirty="0"/>
          </a:p>
          <a:p>
            <a:r>
              <a:rPr lang="en-AU" dirty="0"/>
              <a:t>Backwards compatibility with version 2.x</a:t>
            </a:r>
          </a:p>
          <a:p>
            <a:r>
              <a:rPr lang="en-AU" dirty="0"/>
              <a:t>There are breaking changes with JavaScript functions</a:t>
            </a:r>
          </a:p>
          <a:p>
            <a:endParaRPr lang="en-AU" dirty="0"/>
          </a:p>
          <a:p>
            <a:r>
              <a:rPr lang="en-AU" dirty="0"/>
              <a:t>https://docs.microsoft.com/en-us/azure/azure-functions/functions-versions</a:t>
            </a:r>
          </a:p>
        </p:txBody>
      </p:sp>
      <p:sp>
        <p:nvSpPr>
          <p:cNvPr id="4" name="Slide Number Placeholder 3"/>
          <p:cNvSpPr>
            <a:spLocks noGrp="1"/>
          </p:cNvSpPr>
          <p:nvPr>
            <p:ph type="sldNum" sz="quarter" idx="5"/>
          </p:nvPr>
        </p:nvSpPr>
        <p:spPr/>
        <p:txBody>
          <a:bodyPr/>
          <a:lstStyle/>
          <a:p>
            <a:fld id="{D4F364C1-24E9-465A-B55D-B706D0819ADA}" type="slidenum">
              <a:rPr lang="en-AU" smtClean="0"/>
              <a:t>11</a:t>
            </a:fld>
            <a:endParaRPr lang="en-AU"/>
          </a:p>
        </p:txBody>
      </p:sp>
    </p:spTree>
    <p:extLst>
      <p:ext uri="{BB962C8B-B14F-4D97-AF65-F5344CB8AC3E}">
        <p14:creationId xmlns:p14="http://schemas.microsoft.com/office/powerpoint/2010/main" val="2034403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There are 3 runtimes of azure functions</a:t>
            </a:r>
          </a:p>
          <a:p>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Experimental languages</a:t>
            </a:r>
          </a:p>
          <a:p>
            <a:r>
              <a:rPr lang="en-US" sz="1200" b="0" i="0" u="none" strike="noStrike" kern="1200" dirty="0">
                <a:solidFill>
                  <a:schemeClr val="tx1"/>
                </a:solidFill>
                <a:effectLst/>
                <a:latin typeface="+mn-lt"/>
                <a:ea typeface="+mn-ea"/>
                <a:cs typeface="+mn-cs"/>
              </a:rPr>
              <a:t>The experimental languages in version 1.x don't scale well and don't support all bindings.</a:t>
            </a:r>
          </a:p>
          <a:p>
            <a:r>
              <a:rPr lang="en-US" sz="1200" b="0" i="0" u="none" strike="noStrike" kern="1200" dirty="0">
                <a:solidFill>
                  <a:schemeClr val="tx1"/>
                </a:solidFill>
                <a:effectLst/>
                <a:latin typeface="+mn-lt"/>
                <a:ea typeface="+mn-ea"/>
                <a:cs typeface="+mn-cs"/>
              </a:rPr>
              <a:t>Don't use experimental features for anything that you rely on, as there is no official support for them. Support cases should not be opened for problems with experimental languages.</a:t>
            </a:r>
          </a:p>
          <a:p>
            <a:r>
              <a:rPr lang="en-US" sz="1200" b="0" i="0" u="none" strike="noStrike" kern="1200" dirty="0">
                <a:solidFill>
                  <a:schemeClr val="tx1"/>
                </a:solidFill>
                <a:effectLst/>
                <a:latin typeface="+mn-lt"/>
                <a:ea typeface="+mn-ea"/>
                <a:cs typeface="+mn-cs"/>
              </a:rPr>
              <a:t>The version 2.x runtime doesn't support experimental languages. Support for new languages is added only when the language can be supported in production.</a:t>
            </a:r>
          </a:p>
          <a:p>
            <a:r>
              <a:rPr lang="en-US" sz="1200" b="1" i="0" u="none" strike="noStrike" kern="1200" dirty="0">
                <a:solidFill>
                  <a:schemeClr val="tx1"/>
                </a:solidFill>
                <a:effectLst/>
                <a:latin typeface="+mn-lt"/>
                <a:ea typeface="+mn-ea"/>
                <a:cs typeface="+mn-cs"/>
              </a:rPr>
              <a:t>Language extensibility</a:t>
            </a:r>
          </a:p>
          <a:p>
            <a:r>
              <a:rPr lang="en-US" sz="1200" b="0" i="0" u="none" strike="noStrike" kern="1200" dirty="0">
                <a:solidFill>
                  <a:schemeClr val="tx1"/>
                </a:solidFill>
                <a:effectLst/>
                <a:latin typeface="+mn-lt"/>
                <a:ea typeface="+mn-ea"/>
                <a:cs typeface="+mn-cs"/>
              </a:rPr>
              <a:t>The 2.x runtime is designed to offer </a:t>
            </a:r>
            <a:r>
              <a:rPr lang="en-US" sz="1200" b="0" i="0" u="sng" strike="noStrike" kern="1200" dirty="0">
                <a:solidFill>
                  <a:schemeClr val="tx1"/>
                </a:solidFill>
                <a:effectLst/>
                <a:latin typeface="+mn-lt"/>
                <a:ea typeface="+mn-ea"/>
                <a:cs typeface="+mn-cs"/>
                <a:hlinkClick r:id="rId3"/>
              </a:rPr>
              <a:t>language extensibility</a:t>
            </a:r>
            <a:r>
              <a:rPr lang="en-US" sz="1200" b="0" i="0" u="none" strike="noStrike" kern="1200" dirty="0">
                <a:solidFill>
                  <a:schemeClr val="tx1"/>
                </a:solidFill>
                <a:effectLst/>
                <a:latin typeface="+mn-lt"/>
                <a:ea typeface="+mn-ea"/>
                <a:cs typeface="+mn-cs"/>
              </a:rPr>
              <a:t>. The JavaScript and Java languages in the 2.x runtime are built with this extensibility.</a:t>
            </a:r>
          </a:p>
          <a:p>
            <a:endParaRPr lang="en-AU" dirty="0"/>
          </a:p>
          <a:p>
            <a:r>
              <a:rPr lang="en-AU" dirty="0"/>
              <a:t>Note that PowerShell was experimental and now Version 1 is not </a:t>
            </a:r>
            <a:r>
              <a:rPr lang="en-AU" dirty="0" err="1"/>
              <a:t>avaliable</a:t>
            </a:r>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12</a:t>
            </a:fld>
            <a:endParaRPr lang="en-AU"/>
          </a:p>
        </p:txBody>
      </p:sp>
    </p:spTree>
    <p:extLst>
      <p:ext uri="{BB962C8B-B14F-4D97-AF65-F5344CB8AC3E}">
        <p14:creationId xmlns:p14="http://schemas.microsoft.com/office/powerpoint/2010/main" val="3226786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Triggers are what cause a function to run. A trigger defines how a function is invoked and a function must have exactly one trigger. Triggers have associated data, which is often provided as the payload of the function.</a:t>
            </a:r>
          </a:p>
          <a:p>
            <a:endParaRPr lang="en-US" dirty="0"/>
          </a:p>
          <a:p>
            <a:r>
              <a:rPr lang="en-US" dirty="0"/>
              <a:t>Binding to a function is a way of declaratively connecting another resource to the function; bindings may be connected as </a:t>
            </a:r>
            <a:r>
              <a:rPr lang="en-US" i="1" dirty="0"/>
              <a:t>input bindings</a:t>
            </a:r>
            <a:r>
              <a:rPr lang="en-US" dirty="0"/>
              <a:t>, </a:t>
            </a:r>
            <a:r>
              <a:rPr lang="en-US" i="1" dirty="0"/>
              <a:t>output bindings</a:t>
            </a:r>
            <a:r>
              <a:rPr lang="en-US" dirty="0"/>
              <a:t>, or both. Data from bindings is provided to the function as parameters.</a:t>
            </a:r>
          </a:p>
          <a:p>
            <a:endParaRPr lang="en-US" dirty="0"/>
          </a:p>
          <a:p>
            <a:r>
              <a:rPr lang="en-US" dirty="0"/>
              <a:t>You can mix and match different bindings to suit your needs. Bindings are optional and a function might have one or multiple input and/or output bindings.</a:t>
            </a:r>
          </a:p>
          <a:p>
            <a:r>
              <a:rPr lang="en-US" dirty="0"/>
              <a:t>Triggers and bindings let you avoid hardcoding access to other services. Your function receives data (for example, the content of a queue message) in function parameters. You send data (for example, to create a queue message) by using the return value of the function.</a:t>
            </a:r>
          </a:p>
          <a:p>
            <a:endParaRPr lang="en-AU" dirty="0"/>
          </a:p>
          <a:p>
            <a:r>
              <a:rPr lang="en-AU" dirty="0"/>
              <a:t>Source: https://docs.microsoft.com/en-us/azure/azure-functions/functions-triggers-bindings</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13</a:t>
            </a:fld>
            <a:endParaRPr lang="en-AU"/>
          </a:p>
        </p:txBody>
      </p:sp>
    </p:spTree>
    <p:extLst>
      <p:ext uri="{BB962C8B-B14F-4D97-AF65-F5344CB8AC3E}">
        <p14:creationId xmlns:p14="http://schemas.microsoft.com/office/powerpoint/2010/main" val="1632907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14</a:t>
            </a:fld>
            <a:endParaRPr lang="en-AU"/>
          </a:p>
        </p:txBody>
      </p:sp>
    </p:spTree>
    <p:extLst>
      <p:ext uri="{BB962C8B-B14F-4D97-AF65-F5344CB8AC3E}">
        <p14:creationId xmlns:p14="http://schemas.microsoft.com/office/powerpoint/2010/main" val="2790648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F364C1-24E9-465A-B55D-B706D0819ADA}" type="slidenum">
              <a:rPr lang="en-AU" smtClean="0"/>
              <a:t>15</a:t>
            </a:fld>
            <a:endParaRPr lang="en-AU"/>
          </a:p>
        </p:txBody>
      </p:sp>
    </p:spTree>
    <p:extLst>
      <p:ext uri="{BB962C8B-B14F-4D97-AF65-F5344CB8AC3E}">
        <p14:creationId xmlns:p14="http://schemas.microsoft.com/office/powerpoint/2010/main" val="2918742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a:t>
            </a:r>
          </a:p>
        </p:txBody>
      </p:sp>
      <p:sp>
        <p:nvSpPr>
          <p:cNvPr id="4" name="Slide Number Placeholder 3"/>
          <p:cNvSpPr>
            <a:spLocks noGrp="1"/>
          </p:cNvSpPr>
          <p:nvPr>
            <p:ph type="sldNum" sz="quarter" idx="5"/>
          </p:nvPr>
        </p:nvSpPr>
        <p:spPr/>
        <p:txBody>
          <a:bodyPr/>
          <a:lstStyle/>
          <a:p>
            <a:fld id="{6A461F32-A857-4C27-AEFB-80E8BEE4C548}" type="slidenum">
              <a:rPr lang="en-AU" smtClean="0"/>
              <a:t>16</a:t>
            </a:fld>
            <a:endParaRPr lang="en-AU"/>
          </a:p>
        </p:txBody>
      </p:sp>
    </p:spTree>
    <p:extLst>
      <p:ext uri="{BB962C8B-B14F-4D97-AF65-F5344CB8AC3E}">
        <p14:creationId xmlns:p14="http://schemas.microsoft.com/office/powerpoint/2010/main" val="2684282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the Functions PowerShell runtime can only process one invocation of a function at a time. </a:t>
            </a:r>
          </a:p>
          <a:p>
            <a:r>
              <a:rPr lang="en-US" dirty="0"/>
              <a:t>However if your trying to:</a:t>
            </a:r>
          </a:p>
          <a:p>
            <a:r>
              <a:rPr lang="en-US" dirty="0"/>
              <a:t>Handle a large number of invocations at the same time.</a:t>
            </a:r>
          </a:p>
          <a:p>
            <a:r>
              <a:rPr lang="en-US" dirty="0"/>
              <a:t>Functions that invoke other functions inside the same function app. (Big no-no)</a:t>
            </a:r>
          </a:p>
          <a:p>
            <a:endParaRPr lang="en-US" dirty="0"/>
          </a:p>
          <a:p>
            <a:r>
              <a:rPr lang="en-US" dirty="0"/>
              <a:t>You can change this behavior by setting the following environment variable to an integer value:</a:t>
            </a:r>
          </a:p>
          <a:p>
            <a:endParaRPr lang="en-US" dirty="0"/>
          </a:p>
          <a:p>
            <a:r>
              <a:rPr lang="en-US" dirty="0" err="1"/>
              <a:t>PSWorkerInProcConcurrencyUpperBound</a:t>
            </a:r>
            <a:endParaRPr lang="en-US" dirty="0"/>
          </a:p>
          <a:p>
            <a:endParaRPr lang="en-US" dirty="0"/>
          </a:p>
          <a:p>
            <a:r>
              <a:rPr lang="en-US" dirty="0"/>
              <a:t>However be careful since you could have </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17</a:t>
            </a:fld>
            <a:endParaRPr lang="en-AU"/>
          </a:p>
        </p:txBody>
      </p:sp>
    </p:spTree>
    <p:extLst>
      <p:ext uri="{BB962C8B-B14F-4D97-AF65-F5344CB8AC3E}">
        <p14:creationId xmlns:p14="http://schemas.microsoft.com/office/powerpoint/2010/main" val="2033781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the Functions PowerShell runtime can only process one invocation of a function at a time. </a:t>
            </a:r>
          </a:p>
          <a:p>
            <a:r>
              <a:rPr lang="en-US" dirty="0"/>
              <a:t>However if your trying to:</a:t>
            </a:r>
          </a:p>
          <a:p>
            <a:r>
              <a:rPr lang="en-US" dirty="0"/>
              <a:t>Handle a large number of invocations at the same time.</a:t>
            </a:r>
          </a:p>
          <a:p>
            <a:endParaRPr lang="en-US" dirty="0"/>
          </a:p>
          <a:p>
            <a:r>
              <a:rPr lang="en-US" dirty="0"/>
              <a:t>PowerShell Functions don’t have debugging capabilities as C# has</a:t>
            </a:r>
          </a:p>
          <a:p>
            <a:endParaRPr lang="en-US" dirty="0"/>
          </a:p>
          <a:p>
            <a:r>
              <a:rPr lang="en-US" dirty="0"/>
              <a:t>PowerShell Functions Support the Following Triggers:</a:t>
            </a:r>
          </a:p>
          <a:p>
            <a:r>
              <a:rPr lang="en-US" dirty="0"/>
              <a:t>HTTP/ Timer / Queue (Limited)</a:t>
            </a:r>
          </a:p>
          <a:p>
            <a:endParaRPr lang="en-US" dirty="0"/>
          </a:p>
          <a:p>
            <a:r>
              <a:rPr lang="en-US" dirty="0"/>
              <a:t>It is PowerShell 5.1</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18</a:t>
            </a:fld>
            <a:endParaRPr lang="en-AU"/>
          </a:p>
        </p:txBody>
      </p:sp>
    </p:spTree>
    <p:extLst>
      <p:ext uri="{BB962C8B-B14F-4D97-AF65-F5344CB8AC3E}">
        <p14:creationId xmlns:p14="http://schemas.microsoft.com/office/powerpoint/2010/main" val="592913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in Azure Functions is no GA and is in PREVIEW! There are bugs:</a:t>
            </a:r>
          </a:p>
          <a:p>
            <a:r>
              <a:rPr lang="en-AU" dirty="0"/>
              <a:t>Support for </a:t>
            </a:r>
            <a:r>
              <a:rPr lang="en-AU" dirty="0">
                <a:hlinkClick r:id="rId3"/>
              </a:rPr>
              <a:t>Durable Functions</a:t>
            </a:r>
            <a:endParaRPr lang="en-AU" dirty="0"/>
          </a:p>
          <a:p>
            <a:r>
              <a:rPr lang="en-US" dirty="0"/>
              <a:t>“Live objects” for trigger </a:t>
            </a:r>
            <a:r>
              <a:rPr lang="en-US" dirty="0" err="1"/>
              <a:t>objectsToday</a:t>
            </a:r>
            <a:r>
              <a:rPr lang="en-US" dirty="0"/>
              <a:t>, all trigger objects except HTTP are more generic data types</a:t>
            </a:r>
          </a:p>
          <a:p>
            <a:r>
              <a:rPr lang="en-US" dirty="0"/>
              <a:t>Generic PowerShell Gallery support for managed </a:t>
            </a:r>
            <a:r>
              <a:rPr lang="en-US" dirty="0" err="1"/>
              <a:t>dependenciesPowerShell</a:t>
            </a:r>
            <a:r>
              <a:rPr lang="en-US" dirty="0"/>
              <a:t> cmdlets for managing Azure Functions (e.g. </a:t>
            </a:r>
            <a:r>
              <a:rPr lang="en-US" dirty="0" err="1"/>
              <a:t>Az.Functions</a:t>
            </a:r>
            <a:r>
              <a:rPr lang="en-US" dirty="0"/>
              <a:t>)</a:t>
            </a:r>
          </a:p>
        </p:txBody>
      </p:sp>
      <p:sp>
        <p:nvSpPr>
          <p:cNvPr id="4" name="Slide Number Placeholder 3"/>
          <p:cNvSpPr>
            <a:spLocks noGrp="1"/>
          </p:cNvSpPr>
          <p:nvPr>
            <p:ph type="sldNum" sz="quarter" idx="5"/>
          </p:nvPr>
        </p:nvSpPr>
        <p:spPr/>
        <p:txBody>
          <a:bodyPr/>
          <a:lstStyle/>
          <a:p>
            <a:fld id="{6A461F32-A857-4C27-AEFB-80E8BEE4C548}" type="slidenum">
              <a:rPr lang="en-AU" smtClean="0"/>
              <a:t>19</a:t>
            </a:fld>
            <a:endParaRPr lang="en-AU"/>
          </a:p>
        </p:txBody>
      </p:sp>
    </p:spTree>
    <p:extLst>
      <p:ext uri="{BB962C8B-B14F-4D97-AF65-F5344CB8AC3E}">
        <p14:creationId xmlns:p14="http://schemas.microsoft.com/office/powerpoint/2010/main" val="2204139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a:t>I work as a senior consultant at Insync Technology</a:t>
            </a:r>
          </a:p>
          <a:p>
            <a:pPr marL="171450" indent="-171450">
              <a:buFont typeface="Arial" panose="020B0604020202020204" pitchFamily="34" charset="0"/>
              <a:buChar char="•"/>
            </a:pPr>
            <a:r>
              <a:rPr lang="en-AU"/>
              <a:t>I’m that guy. I like to push the boundaries of PowerShell to the limits to see what is possible. I was given the title form a Microsoft rep after suggesting mining public data for police facial recognition.</a:t>
            </a:r>
          </a:p>
          <a:p>
            <a:pPr marL="171450" indent="-171450">
              <a:buFont typeface="Arial" panose="020B0604020202020204" pitchFamily="34" charset="0"/>
              <a:buChar char="•"/>
            </a:pPr>
            <a:r>
              <a:rPr lang="en-AU"/>
              <a:t>I also love playing paintball and I am training in CQB tactics. That photo is of my team and I winning the Counter Terrorism games. And I am holding a Taliban bank note (There is a story about that. If you are interested in it, come ask me).</a:t>
            </a:r>
          </a:p>
        </p:txBody>
      </p:sp>
      <p:sp>
        <p:nvSpPr>
          <p:cNvPr id="4" name="Slide Number Placeholder 3"/>
          <p:cNvSpPr>
            <a:spLocks noGrp="1"/>
          </p:cNvSpPr>
          <p:nvPr>
            <p:ph type="sldNum" sz="quarter" idx="5"/>
          </p:nvPr>
        </p:nvSpPr>
        <p:spPr/>
        <p:txBody>
          <a:bodyPr/>
          <a:lstStyle/>
          <a:p>
            <a:fld id="{A755D50B-D8F7-495F-92CF-C7455F176EEE}" type="slidenum">
              <a:rPr lang="en-AU" smtClean="0"/>
              <a:t>2</a:t>
            </a:fld>
            <a:endParaRPr lang="en-AU"/>
          </a:p>
        </p:txBody>
      </p:sp>
    </p:spTree>
    <p:extLst>
      <p:ext uri="{BB962C8B-B14F-4D97-AF65-F5344CB8AC3E}">
        <p14:creationId xmlns:p14="http://schemas.microsoft.com/office/powerpoint/2010/main" val="3333386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keys may help obfuscate your HTTP endpoints during development, they are not intended as a way to secure an HTTP trigger in production. To learn more, see </a:t>
            </a:r>
            <a:r>
              <a:rPr lang="en-US" dirty="0">
                <a:hlinkClick r:id="rId3"/>
              </a:rPr>
              <a:t>Secure an HTTP endpoint in production</a:t>
            </a:r>
            <a:r>
              <a:rPr lang="en-US" dirty="0"/>
              <a:t>.</a:t>
            </a:r>
          </a:p>
          <a:p>
            <a:endParaRPr lang="en-US" dirty="0"/>
          </a:p>
          <a:p>
            <a:r>
              <a:rPr lang="en-US" dirty="0"/>
              <a:t>Turn on App Service Authentication / Authorization for your function app. The App Service platform lets use Azure Active Directory (AAD) and several third-party identity providers to authenticate clients. </a:t>
            </a:r>
          </a:p>
          <a:p>
            <a:r>
              <a:rPr lang="en-US" dirty="0"/>
              <a:t>Use Azure API Management (APIM) to authenticate requests. APIM provides a variety of API security options for incoming requests. </a:t>
            </a:r>
          </a:p>
          <a:p>
            <a:r>
              <a:rPr lang="en-US" dirty="0"/>
              <a:t>Deploy your function app to an Azure App Service Environment (ASE). ASE provides a dedicated hosting environment in which to run your functions. ASE lets you configure a single front-end gateway that you can use to authenticate all incoming requests.</a:t>
            </a:r>
          </a:p>
          <a:p>
            <a:endParaRPr lang="en-US" dirty="0"/>
          </a:p>
          <a:p>
            <a:r>
              <a:rPr lang="en-US" dirty="0"/>
              <a:t>Determines what keys, if any, need to be present on the request in order to invoke the function. The authorization level can be one of the following values: anonymous—No API key is required.</a:t>
            </a:r>
          </a:p>
          <a:p>
            <a:r>
              <a:rPr lang="en-US" dirty="0"/>
              <a:t>function—A function-specific API key is required. This is the default value if none is provided.</a:t>
            </a:r>
          </a:p>
          <a:p>
            <a:r>
              <a:rPr lang="en-US" dirty="0"/>
              <a:t>admin—The master key is required.</a:t>
            </a:r>
          </a:p>
          <a:p>
            <a:r>
              <a:rPr lang="en-US" dirty="0"/>
              <a:t>For more information, see the section about </a:t>
            </a:r>
            <a:r>
              <a:rPr lang="en-US" dirty="0">
                <a:hlinkClick r:id="rId4"/>
              </a:rPr>
              <a:t>authorization keys</a:t>
            </a:r>
            <a:r>
              <a:rPr lang="en-US" dirty="0"/>
              <a:t>.</a:t>
            </a:r>
          </a:p>
          <a:p>
            <a:endParaRPr lang="en-US" dirty="0"/>
          </a:p>
          <a:p>
            <a:r>
              <a:rPr lang="en-US" b="1" dirty="0"/>
              <a:t>Host keys</a:t>
            </a:r>
            <a:r>
              <a:rPr lang="en-US" dirty="0"/>
              <a:t>: These keys are shared by all functions within the function app. When used as an API key, these allow access to any function within the function app.</a:t>
            </a:r>
          </a:p>
          <a:p>
            <a:r>
              <a:rPr lang="en-US" b="1" dirty="0"/>
              <a:t>Function keys</a:t>
            </a:r>
            <a:r>
              <a:rPr lang="en-US" dirty="0"/>
              <a:t>: These keys apply only to the specific functions under which they are defined. When used as an API key, these only allow access to that function.</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20</a:t>
            </a:fld>
            <a:endParaRPr lang="en-AU"/>
          </a:p>
        </p:txBody>
      </p:sp>
    </p:spTree>
    <p:extLst>
      <p:ext uri="{BB962C8B-B14F-4D97-AF65-F5344CB8AC3E}">
        <p14:creationId xmlns:p14="http://schemas.microsoft.com/office/powerpoint/2010/main" val="3177766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Create PowerShell Function App in Portal</a:t>
            </a:r>
          </a:p>
          <a:p>
            <a:pPr marL="228600" indent="-228600">
              <a:buAutoNum type="arabicPeriod"/>
            </a:pPr>
            <a:r>
              <a:rPr lang="en-AU" dirty="0"/>
              <a:t>Remind to the audience that the runtime version needs to be set to 1.0</a:t>
            </a:r>
          </a:p>
          <a:p>
            <a:pPr marL="685800" lvl="1" indent="-228600">
              <a:buAutoNum type="arabicPeriod"/>
            </a:pPr>
            <a:r>
              <a:rPr lang="en-AU" dirty="0"/>
              <a:t>Show by  going to </a:t>
            </a:r>
          </a:p>
          <a:p>
            <a:pPr marL="1143000" lvl="2" indent="-228600">
              <a:buAutoNum type="arabicPeriod"/>
            </a:pPr>
            <a:r>
              <a:rPr lang="en-AU" dirty="0"/>
              <a:t>Platform Features</a:t>
            </a:r>
          </a:p>
          <a:p>
            <a:pPr marL="1143000" lvl="2" indent="-228600">
              <a:buAutoNum type="arabicPeriod"/>
            </a:pPr>
            <a:r>
              <a:rPr lang="en-AU" dirty="0"/>
              <a:t>Function App Settings</a:t>
            </a:r>
          </a:p>
          <a:p>
            <a:pPr marL="1143000" lvl="2" indent="-228600">
              <a:buAutoNum type="arabicPeriod"/>
            </a:pPr>
            <a:r>
              <a:rPr lang="en-AU" dirty="0"/>
              <a:t>Showing Runtime Version</a:t>
            </a:r>
          </a:p>
          <a:p>
            <a:pPr marL="228600" indent="-228600">
              <a:buAutoNum type="arabicPeriod"/>
            </a:pPr>
            <a:endParaRPr lang="en-AU" dirty="0"/>
          </a:p>
          <a:p>
            <a:pPr marL="228600" indent="-228600">
              <a:buAutoNum type="arabicPeriod"/>
            </a:pPr>
            <a:r>
              <a:rPr lang="en-AU" dirty="0"/>
              <a:t>Click New Function</a:t>
            </a:r>
          </a:p>
          <a:p>
            <a:pPr marL="228600" indent="-228600">
              <a:buAutoNum type="arabicPeriod"/>
            </a:pPr>
            <a:r>
              <a:rPr lang="en-AU" dirty="0"/>
              <a:t>Ensure “Experimental Language Support slider is enabled</a:t>
            </a:r>
          </a:p>
          <a:p>
            <a:pPr marL="228600" indent="-228600">
              <a:buAutoNum type="arabicPeriod"/>
            </a:pPr>
            <a:r>
              <a:rPr lang="en-AU" dirty="0"/>
              <a:t>Filter by Language</a:t>
            </a:r>
          </a:p>
          <a:p>
            <a:pPr marL="228600" indent="-228600">
              <a:buAutoNum type="arabicPeriod"/>
            </a:pPr>
            <a:r>
              <a:rPr lang="en-AU" dirty="0"/>
              <a:t>Select HTTP Trigger</a:t>
            </a:r>
          </a:p>
          <a:p>
            <a:pPr marL="228600" indent="-228600">
              <a:buAutoNum type="arabicPeriod"/>
            </a:pPr>
            <a:r>
              <a:rPr lang="en-AU" dirty="0"/>
              <a:t>Name: DemoHttpTrigger1</a:t>
            </a:r>
          </a:p>
          <a:p>
            <a:pPr marL="228600" indent="-228600">
              <a:buAutoNum type="arabicPeriod"/>
            </a:pPr>
            <a:r>
              <a:rPr lang="en-AU" dirty="0"/>
              <a:t>Authentication: Function</a:t>
            </a:r>
          </a:p>
          <a:p>
            <a:pPr marL="228600" indent="-228600">
              <a:buAutoNum type="arabicPeriod"/>
            </a:pPr>
            <a:r>
              <a:rPr lang="en-AU" dirty="0"/>
              <a:t>Create Function:</a:t>
            </a:r>
          </a:p>
          <a:p>
            <a:pPr marL="228600" indent="-228600">
              <a:buAutoNum type="arabicPeriod"/>
            </a:pPr>
            <a:r>
              <a:rPr lang="en-AU" dirty="0"/>
              <a:t>Execute Function Initially.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Invoke the Endpoint: </a:t>
            </a:r>
            <a:r>
              <a:rPr lang="en-US" dirty="0"/>
              <a:t>Invoke-</a:t>
            </a:r>
            <a:r>
              <a:rPr lang="en-US" dirty="0" err="1"/>
              <a:t>RestMethod</a:t>
            </a:r>
            <a:r>
              <a:rPr lang="en-US" dirty="0"/>
              <a:t> “URL KEY”-Body @{Name = "Michael Zanatta"}</a:t>
            </a:r>
            <a:endParaRPr lang="en-AU" dirty="0"/>
          </a:p>
          <a:p>
            <a:pPr marL="228600" indent="-228600">
              <a:buAutoNum type="arabicPeriod"/>
            </a:pPr>
            <a:r>
              <a:rPr lang="en-AU" dirty="0"/>
              <a:t>Adjust Function to Show </a:t>
            </a:r>
            <a:r>
              <a:rPr lang="en-AU" dirty="0" err="1"/>
              <a:t>PSVersionTable</a:t>
            </a:r>
            <a:endParaRPr lang="en-AU" dirty="0"/>
          </a:p>
          <a:p>
            <a:pPr marL="228600" indent="-228600">
              <a:buAutoNum type="arabicPeriod"/>
            </a:pPr>
            <a:endParaRPr lang="en-AU" dirty="0"/>
          </a:p>
          <a:p>
            <a:pPr marL="228600" indent="-228600">
              <a:buAutoNum type="arabicPeriod"/>
            </a:pPr>
            <a:r>
              <a:rPr lang="en-AU" dirty="0"/>
              <a:t>Create Secondary Function (Timer)</a:t>
            </a:r>
          </a:p>
          <a:p>
            <a:pPr marL="228600" indent="-228600">
              <a:buAutoNum type="arabicPeriod"/>
            </a:pPr>
            <a:r>
              <a:rPr lang="en-AU" dirty="0"/>
              <a:t>Cron Expression: </a:t>
            </a:r>
            <a:r>
              <a:rPr lang="en-AU" sz="1200" b="1" i="0" u="none" strike="noStrike" kern="1200" dirty="0">
                <a:solidFill>
                  <a:schemeClr val="tx1"/>
                </a:solidFill>
                <a:effectLst/>
                <a:latin typeface="+mn-lt"/>
                <a:ea typeface="+mn-ea"/>
                <a:cs typeface="+mn-cs"/>
              </a:rPr>
              <a:t>0 */1 * * * * (Used Cron Expression Generator) Every Second</a:t>
            </a:r>
            <a:endParaRPr lang="en-AU" dirty="0"/>
          </a:p>
          <a:p>
            <a:pPr marL="228600" indent="-228600">
              <a:buAutoNum type="arabicPeriod"/>
            </a:pPr>
            <a:r>
              <a:rPr lang="en-AU" dirty="0"/>
              <a:t>Update Function to Call </a:t>
            </a:r>
            <a:r>
              <a:rPr lang="en-AU" dirty="0" err="1"/>
              <a:t>WebHook</a:t>
            </a:r>
            <a:r>
              <a:rPr lang="en-AU" dirty="0"/>
              <a:t> Function:</a:t>
            </a:r>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21</a:t>
            </a:fld>
            <a:endParaRPr lang="en-AU"/>
          </a:p>
        </p:txBody>
      </p:sp>
    </p:spTree>
    <p:extLst>
      <p:ext uri="{BB962C8B-B14F-4D97-AF65-F5344CB8AC3E}">
        <p14:creationId xmlns:p14="http://schemas.microsoft.com/office/powerpoint/2010/main" val="327394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Follow the documentation and don’t decide it’s too hard and half ass it. You will regret it.</a:t>
            </a:r>
          </a:p>
        </p:txBody>
      </p:sp>
      <p:sp>
        <p:nvSpPr>
          <p:cNvPr id="4" name="Slide Number Placeholder 3"/>
          <p:cNvSpPr>
            <a:spLocks noGrp="1"/>
          </p:cNvSpPr>
          <p:nvPr>
            <p:ph type="sldNum" sz="quarter" idx="5"/>
          </p:nvPr>
        </p:nvSpPr>
        <p:spPr/>
        <p:txBody>
          <a:bodyPr/>
          <a:lstStyle/>
          <a:p>
            <a:fld id="{6A461F32-A857-4C27-AEFB-80E8BEE4C548}" type="slidenum">
              <a:rPr lang="en-AU" smtClean="0"/>
              <a:t>22</a:t>
            </a:fld>
            <a:endParaRPr lang="en-AU"/>
          </a:p>
        </p:txBody>
      </p:sp>
    </p:spTree>
    <p:extLst>
      <p:ext uri="{BB962C8B-B14F-4D97-AF65-F5344CB8AC3E}">
        <p14:creationId xmlns:p14="http://schemas.microsoft.com/office/powerpoint/2010/main" val="4189842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Install PowerShell Core. I run it on 7 with no issues.. https://docs.microsoft.com/en-us/powershell/scripting/install/installing-powershell-core-on-windows?view=powershell-6</a:t>
            </a:r>
          </a:p>
          <a:p>
            <a:r>
              <a:rPr lang="en-AU" dirty="0"/>
              <a:t>Install the Visual Studio PowerShell Extension. Available under extensions in </a:t>
            </a:r>
            <a:r>
              <a:rPr lang="en-AU" dirty="0" err="1"/>
              <a:t>VSCode</a:t>
            </a:r>
            <a:r>
              <a:rPr lang="en-AU" dirty="0"/>
              <a:t>. https://marketplace.visualstudio.com/items?itemName=ms-vscode.PowerShell</a:t>
            </a:r>
          </a:p>
          <a:p>
            <a:r>
              <a:rPr lang="en-AU" dirty="0"/>
              <a:t>Install .NET Core SDK 2.2 or Higher - https://dotnet.microsoft.com/download</a:t>
            </a:r>
          </a:p>
          <a:p>
            <a:r>
              <a:rPr lang="en-AU" dirty="0"/>
              <a:t>Install Node.js - https://docs.npmjs.com/downloading-and-installing-node-js-and-npm</a:t>
            </a:r>
          </a:p>
          <a:p>
            <a:r>
              <a:rPr lang="en-AU" dirty="0"/>
              <a:t>Install Azure Functions - </a:t>
            </a:r>
            <a:r>
              <a:rPr lang="en-AU" dirty="0" err="1"/>
              <a:t>npm</a:t>
            </a:r>
            <a:r>
              <a:rPr lang="en-AU" dirty="0"/>
              <a:t> install -g azure-functions-core-tools</a:t>
            </a:r>
          </a:p>
          <a:p>
            <a:r>
              <a:rPr lang="en-AU" dirty="0"/>
              <a:t>Once you have installed the Azure Function, you need to enable PowerShell Support in the azure functions extension.</a:t>
            </a:r>
          </a:p>
        </p:txBody>
      </p:sp>
      <p:sp>
        <p:nvSpPr>
          <p:cNvPr id="4" name="Slide Number Placeholder 3"/>
          <p:cNvSpPr>
            <a:spLocks noGrp="1"/>
          </p:cNvSpPr>
          <p:nvPr>
            <p:ph type="sldNum" sz="quarter" idx="5"/>
          </p:nvPr>
        </p:nvSpPr>
        <p:spPr/>
        <p:txBody>
          <a:bodyPr/>
          <a:lstStyle/>
          <a:p>
            <a:fld id="{6A461F32-A857-4C27-AEFB-80E8BEE4C548}" type="slidenum">
              <a:rPr lang="en-AU" smtClean="0"/>
              <a:t>23</a:t>
            </a:fld>
            <a:endParaRPr lang="en-AU"/>
          </a:p>
        </p:txBody>
      </p:sp>
    </p:spTree>
    <p:extLst>
      <p:ext uri="{BB962C8B-B14F-4D97-AF65-F5344CB8AC3E}">
        <p14:creationId xmlns:p14="http://schemas.microsoft.com/office/powerpoint/2010/main" val="1021529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Install PowerShell Core. Hasn't been tested on 7. https://docs.microsoft.com/en-us/powershell/scripting/install/installing-powershell-core-on-windows?view=powershell-6</a:t>
            </a:r>
          </a:p>
          <a:p>
            <a:r>
              <a:rPr lang="en-AU" dirty="0"/>
              <a:t>Install the Visual Studio PowerShell Extension. Available under extensions in </a:t>
            </a:r>
            <a:r>
              <a:rPr lang="en-AU" dirty="0" err="1"/>
              <a:t>VSCode</a:t>
            </a:r>
            <a:r>
              <a:rPr lang="en-AU" dirty="0"/>
              <a:t>. https://marketplace.visualstudio.com/items?itemName=ms-vscode.PowerShell</a:t>
            </a:r>
          </a:p>
          <a:p>
            <a:r>
              <a:rPr lang="en-AU" dirty="0"/>
              <a:t>Install .NET Core SDK 2.2 or Higher - https://dotnet.microsoft.com/download</a:t>
            </a:r>
          </a:p>
          <a:p>
            <a:r>
              <a:rPr lang="en-AU" dirty="0"/>
              <a:t>Install Node.js - https://docs.npmjs.com/downloading-and-installing-node-js-and-npm</a:t>
            </a:r>
          </a:p>
          <a:p>
            <a:r>
              <a:rPr lang="en-AU" dirty="0"/>
              <a:t>Install Azure Functions - </a:t>
            </a:r>
            <a:r>
              <a:rPr lang="en-AU" dirty="0" err="1"/>
              <a:t>npm</a:t>
            </a:r>
            <a:r>
              <a:rPr lang="en-AU" dirty="0"/>
              <a:t> install -g azure-functions-core-tools</a:t>
            </a:r>
          </a:p>
          <a:p>
            <a:r>
              <a:rPr lang="en-AU" dirty="0"/>
              <a:t>Once you have installed the Azure Function, you need to enable PowerShell Support in the azure functions extension.</a:t>
            </a:r>
          </a:p>
        </p:txBody>
      </p:sp>
      <p:sp>
        <p:nvSpPr>
          <p:cNvPr id="4" name="Slide Number Placeholder 3"/>
          <p:cNvSpPr>
            <a:spLocks noGrp="1"/>
          </p:cNvSpPr>
          <p:nvPr>
            <p:ph type="sldNum" sz="quarter" idx="5"/>
          </p:nvPr>
        </p:nvSpPr>
        <p:spPr/>
        <p:txBody>
          <a:bodyPr/>
          <a:lstStyle/>
          <a:p>
            <a:fld id="{6A461F32-A857-4C27-AEFB-80E8BEE4C548}" type="slidenum">
              <a:rPr lang="en-AU" smtClean="0"/>
              <a:t>24</a:t>
            </a:fld>
            <a:endParaRPr lang="en-AU"/>
          </a:p>
        </p:txBody>
      </p:sp>
    </p:spTree>
    <p:extLst>
      <p:ext uri="{BB962C8B-B14F-4D97-AF65-F5344CB8AC3E}">
        <p14:creationId xmlns:p14="http://schemas.microsoft.com/office/powerpoint/2010/main" val="3097185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Open: </a:t>
            </a:r>
          </a:p>
        </p:txBody>
      </p:sp>
      <p:sp>
        <p:nvSpPr>
          <p:cNvPr id="4" name="Slide Number Placeholder 3"/>
          <p:cNvSpPr>
            <a:spLocks noGrp="1"/>
          </p:cNvSpPr>
          <p:nvPr>
            <p:ph type="sldNum" sz="quarter" idx="5"/>
          </p:nvPr>
        </p:nvSpPr>
        <p:spPr/>
        <p:txBody>
          <a:bodyPr/>
          <a:lstStyle/>
          <a:p>
            <a:fld id="{6A461F32-A857-4C27-AEFB-80E8BEE4C548}" type="slidenum">
              <a:rPr lang="en-AU" smtClean="0"/>
              <a:t>25</a:t>
            </a:fld>
            <a:endParaRPr lang="en-AU"/>
          </a:p>
        </p:txBody>
      </p:sp>
    </p:spTree>
    <p:extLst>
      <p:ext uri="{BB962C8B-B14F-4D97-AF65-F5344CB8AC3E}">
        <p14:creationId xmlns:p14="http://schemas.microsoft.com/office/powerpoint/2010/main" val="520674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Load Created Functions in </a:t>
            </a:r>
            <a:r>
              <a:rPr lang="en-AU" dirty="0" err="1"/>
              <a:t>VSCode</a:t>
            </a:r>
            <a:endParaRPr lang="en-AU" dirty="0"/>
          </a:p>
          <a:p>
            <a:pPr marL="228600" indent="-228600">
              <a:buAutoNum type="arabicPeriod"/>
            </a:pPr>
            <a:r>
              <a:rPr lang="en-AU" dirty="0"/>
              <a:t>Review Two Functions.</a:t>
            </a:r>
          </a:p>
          <a:p>
            <a:pPr marL="228600" indent="-228600">
              <a:buAutoNum type="arabicPeriod"/>
            </a:pPr>
            <a:r>
              <a:rPr lang="en-AU" dirty="0"/>
              <a:t>Perform </a:t>
            </a:r>
            <a:r>
              <a:rPr lang="en-AU" dirty="0" err="1"/>
              <a:t>Func</a:t>
            </a:r>
            <a:r>
              <a:rPr lang="en-AU" dirty="0"/>
              <a:t> host start</a:t>
            </a:r>
          </a:p>
          <a:p>
            <a:pPr marL="228600" indent="-228600">
              <a:buAutoNum type="arabicPeriod"/>
            </a:pPr>
            <a:r>
              <a:rPr lang="en-AU" dirty="0"/>
              <a:t>Run: </a:t>
            </a:r>
            <a:r>
              <a:rPr lang="en-US" dirty="0"/>
              <a:t>Invoke-</a:t>
            </a:r>
            <a:r>
              <a:rPr lang="en-US" dirty="0" err="1"/>
              <a:t>RestMethod</a:t>
            </a:r>
            <a:r>
              <a:rPr lang="en-US" dirty="0"/>
              <a:t> "http://localhost:7071/</a:t>
            </a:r>
            <a:r>
              <a:rPr lang="en-US" dirty="0" err="1"/>
              <a:t>api</a:t>
            </a:r>
            <a:r>
              <a:rPr lang="en-US" dirty="0"/>
              <a:t>/</a:t>
            </a:r>
            <a:r>
              <a:rPr lang="en-US" dirty="0" err="1"/>
              <a:t>HttpTrigger</a:t>
            </a:r>
            <a:r>
              <a:rPr lang="en-US" dirty="0"/>
              <a:t>“ / See Bad Status Code</a:t>
            </a:r>
          </a:p>
          <a:p>
            <a:pPr marL="228600" indent="-228600">
              <a:buAutoNum type="arabicPeriod"/>
            </a:pPr>
            <a:r>
              <a:rPr lang="en-US" dirty="0"/>
              <a:t>Review Code again and note the “body” or “</a:t>
            </a:r>
            <a:r>
              <a:rPr lang="en-US" dirty="0" err="1"/>
              <a:t>uri</a:t>
            </a:r>
            <a:r>
              <a:rPr lang="en-US" dirty="0"/>
              <a:t>”</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Review Code again:</a:t>
            </a:r>
          </a:p>
          <a:p>
            <a:pPr marL="228600" indent="-228600">
              <a:buAutoNum type="arabicPeriod"/>
            </a:pPr>
            <a:endParaRPr lang="en-US" dirty="0"/>
          </a:p>
          <a:p>
            <a:pPr marL="0" indent="0">
              <a:buNone/>
            </a:pPr>
            <a:r>
              <a:rPr lang="en-US" dirty="0"/>
              <a:t>Input Bindings are passed into the function via the Param Block / Note within the HTTP Request that the metadata contains all the information about the HTTP request.</a:t>
            </a:r>
          </a:p>
          <a:p>
            <a:pPr marL="0" indent="0">
              <a:buNone/>
            </a:pPr>
            <a:endParaRPr lang="en-US" dirty="0"/>
          </a:p>
          <a:p>
            <a:pPr marL="0" indent="0">
              <a:buNone/>
            </a:pPr>
            <a:r>
              <a:rPr lang="en-US" dirty="0"/>
              <a:t>8. Let’s Create a new function:</a:t>
            </a:r>
          </a:p>
          <a:p>
            <a:pPr marL="0" indent="0">
              <a:buNone/>
            </a:pPr>
            <a:r>
              <a:rPr lang="en-US" dirty="0"/>
              <a:t>9. Azure Functions:</a:t>
            </a:r>
          </a:p>
          <a:p>
            <a:pPr marL="0" indent="0">
              <a:buNone/>
            </a:pPr>
            <a:r>
              <a:rPr lang="en-US" dirty="0"/>
              <a:t>10. Azure Blob Trigger</a:t>
            </a:r>
          </a:p>
          <a:p>
            <a:pPr marL="0" indent="0">
              <a:buNone/>
            </a:pPr>
            <a:r>
              <a:rPr lang="en-US" dirty="0"/>
              <a:t>11. </a:t>
            </a:r>
            <a:r>
              <a:rPr lang="en-US" dirty="0" err="1"/>
              <a:t>BlobTrigger</a:t>
            </a:r>
            <a:endParaRPr lang="en-US" dirty="0"/>
          </a:p>
          <a:p>
            <a:pPr marL="0" indent="0">
              <a:buNone/>
            </a:pPr>
            <a:r>
              <a:rPr lang="en-US" dirty="0"/>
              <a:t>12. Azure Web Jobs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 </a:t>
            </a:r>
            <a:r>
              <a:rPr lang="en-AU" sz="1200" b="0" i="1" kern="1200" dirty="0">
                <a:solidFill>
                  <a:schemeClr val="tx1"/>
                </a:solidFill>
                <a:effectLst/>
                <a:latin typeface="+mn-lt"/>
                <a:ea typeface="+mn-ea"/>
                <a:cs typeface="+mn-cs"/>
              </a:rPr>
              <a:t>Path: azure-</a:t>
            </a:r>
            <a:r>
              <a:rPr lang="en-AU" sz="1200" b="0" i="1" kern="1200" dirty="0" err="1">
                <a:solidFill>
                  <a:schemeClr val="tx1"/>
                </a:solidFill>
                <a:effectLst/>
                <a:latin typeface="+mn-lt"/>
                <a:ea typeface="+mn-ea"/>
                <a:cs typeface="+mn-cs"/>
              </a:rPr>
              <a:t>webjobs</a:t>
            </a:r>
            <a:r>
              <a:rPr lang="en-AU" sz="1200" b="0" i="1" kern="1200" dirty="0">
                <a:solidFill>
                  <a:schemeClr val="tx1"/>
                </a:solidFill>
                <a:effectLst/>
                <a:latin typeface="+mn-lt"/>
                <a:ea typeface="+mn-ea"/>
                <a:cs typeface="+mn-cs"/>
              </a:rPr>
              <a:t>-hosts/demo/{name}</a:t>
            </a:r>
            <a:r>
              <a:rPr lang="en-AU" sz="1200" b="0" i="0" kern="1200" dirty="0">
                <a:solidFill>
                  <a:schemeClr val="tx1"/>
                </a:solidFill>
                <a:effectLst/>
                <a:latin typeface="+mn-lt"/>
                <a:ea typeface="+mn-ea"/>
                <a:cs typeface="+mn-cs"/>
              </a:rPr>
              <a:t> (This is your block storage path. The {name} declares the file name to monitor)</a:t>
            </a:r>
            <a:endParaRPr lang="en-AU" sz="1200" b="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1" kern="1200" dirty="0">
                <a:solidFill>
                  <a:schemeClr val="tx1"/>
                </a:solidFill>
                <a:effectLst/>
                <a:latin typeface="+mn-lt"/>
                <a:ea typeface="+mn-ea"/>
                <a:cs typeface="+mn-cs"/>
              </a:rPr>
              <a:t>14. Connection </a:t>
            </a:r>
            <a:r>
              <a:rPr lang="en-AU" sz="1200" b="0" i="1" kern="1200" dirty="0" err="1">
                <a:solidFill>
                  <a:schemeClr val="tx1"/>
                </a:solidFill>
                <a:effectLst/>
                <a:latin typeface="+mn-lt"/>
                <a:ea typeface="+mn-ea"/>
                <a:cs typeface="+mn-cs"/>
              </a:rPr>
              <a:t>AzureWebJobsStorage</a:t>
            </a:r>
            <a:endParaRPr lang="en-AU" sz="1200" b="0" kern="1200" dirty="0">
              <a:solidFill>
                <a:schemeClr val="tx1"/>
              </a:solidFill>
              <a:effectLst/>
              <a:latin typeface="+mn-lt"/>
              <a:ea typeface="+mn-ea"/>
              <a:cs typeface="+mn-cs"/>
            </a:endParaRPr>
          </a:p>
          <a:p>
            <a:pPr marL="0" indent="0">
              <a:buNone/>
            </a:pPr>
            <a:r>
              <a:rPr lang="en-US" dirty="0"/>
              <a:t>14. Completed</a:t>
            </a:r>
          </a:p>
          <a:p>
            <a:pPr marL="0" indent="0">
              <a:buNone/>
            </a:pPr>
            <a:endParaRPr lang="en-US" dirty="0"/>
          </a:p>
          <a:p>
            <a:pPr marL="0" indent="0">
              <a:buNone/>
            </a:pPr>
            <a:r>
              <a:rPr lang="en-US" dirty="0"/>
              <a:t>Note to audience how it’s referencing the </a:t>
            </a:r>
            <a:r>
              <a:rPr lang="en-US" dirty="0" err="1"/>
              <a:t>WebJobsStorage</a:t>
            </a:r>
            <a:r>
              <a:rPr lang="en-US" dirty="0"/>
              <a:t> from </a:t>
            </a:r>
            <a:r>
              <a:rPr lang="en-US" dirty="0" err="1"/>
              <a:t>local.settings.json</a:t>
            </a:r>
            <a:endParaRPr lang="en-US" dirty="0"/>
          </a:p>
          <a:p>
            <a:pPr marL="0" indent="0">
              <a:buNone/>
            </a:pPr>
            <a:endParaRPr lang="en-US" dirty="0"/>
          </a:p>
          <a:p>
            <a:pPr marL="0" indent="0">
              <a:buNone/>
            </a:pPr>
            <a:r>
              <a:rPr lang="en-US" dirty="0"/>
              <a:t>The </a:t>
            </a:r>
            <a:r>
              <a:rPr lang="en-US" dirty="0" err="1"/>
              <a:t>local.settings.json</a:t>
            </a:r>
            <a:r>
              <a:rPr lang="en-US" dirty="0"/>
              <a:t> file the your connection configuration settings (storage bus, storage &amp; vice </a:t>
            </a:r>
            <a:r>
              <a:rPr lang="en-US" dirty="0" err="1"/>
              <a:t>verca</a:t>
            </a:r>
            <a:r>
              <a:rPr lang="en-US" dirty="0"/>
              <a: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6A461F32-A857-4C27-AEFB-80E8BEE4C548}" type="slidenum">
              <a:rPr lang="en-AU" smtClean="0"/>
              <a:t>26</a:t>
            </a:fld>
            <a:endParaRPr lang="en-AU"/>
          </a:p>
        </p:txBody>
      </p:sp>
    </p:spTree>
    <p:extLst>
      <p:ext uri="{BB962C8B-B14F-4D97-AF65-F5344CB8AC3E}">
        <p14:creationId xmlns:p14="http://schemas.microsoft.com/office/powerpoint/2010/main" val="339279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Support for PowerShell Inline Debugging is enabled, which you can attach to the azure function and debug your </a:t>
            </a:r>
            <a:r>
              <a:rPr lang="en-AU" dirty="0" err="1"/>
              <a:t>powershell</a:t>
            </a:r>
            <a:r>
              <a:rPr lang="en-AU" dirty="0"/>
              <a:t>.</a:t>
            </a:r>
          </a:p>
          <a:p>
            <a:r>
              <a:rPr lang="en-AU" dirty="0"/>
              <a:t>You use </a:t>
            </a:r>
            <a:r>
              <a:rPr lang="en-AU" dirty="0" err="1"/>
              <a:t>VSCode</a:t>
            </a:r>
            <a:r>
              <a:rPr lang="en-AU" dirty="0"/>
              <a:t> debugger to start the debug session. Ensure that you are using the “Attach to PowerShell Functions” debug configuration.</a:t>
            </a:r>
          </a:p>
          <a:p>
            <a:r>
              <a:rPr lang="en-AU" dirty="0"/>
              <a:t>Also make sure that the visual studio workspace is attached to the function root or </a:t>
            </a:r>
            <a:r>
              <a:rPr lang="en-AU" b="1" dirty="0"/>
              <a:t>YOU WILL HAVE ISSUES</a:t>
            </a:r>
          </a:p>
          <a:p>
            <a:r>
              <a:rPr lang="en-AU" b="0" dirty="0"/>
              <a:t>Use the cmdlet Wait-Debugger to temporarily pause execution so you can attach to the process.</a:t>
            </a:r>
          </a:p>
          <a:p>
            <a:r>
              <a:rPr lang="en-AU" b="0" dirty="0"/>
              <a:t>There is an issue with Wait Debugger with secure strings, that cause the debugger to hang. (A lot of trial an error went into finding that bug) This applies to </a:t>
            </a:r>
            <a:r>
              <a:rPr lang="en-AU" b="0" dirty="0" err="1"/>
              <a:t>keyvault</a:t>
            </a:r>
            <a:r>
              <a:rPr lang="en-AU" b="0" dirty="0"/>
              <a:t> as well</a:t>
            </a:r>
          </a:p>
        </p:txBody>
      </p:sp>
      <p:sp>
        <p:nvSpPr>
          <p:cNvPr id="4" name="Slide Number Placeholder 3"/>
          <p:cNvSpPr>
            <a:spLocks noGrp="1"/>
          </p:cNvSpPr>
          <p:nvPr>
            <p:ph type="sldNum" sz="quarter" idx="5"/>
          </p:nvPr>
        </p:nvSpPr>
        <p:spPr/>
        <p:txBody>
          <a:bodyPr/>
          <a:lstStyle/>
          <a:p>
            <a:fld id="{6A461F32-A857-4C27-AEFB-80E8BEE4C548}" type="slidenum">
              <a:rPr lang="en-AU" smtClean="0"/>
              <a:t>27</a:t>
            </a:fld>
            <a:endParaRPr lang="en-AU"/>
          </a:p>
        </p:txBody>
      </p:sp>
    </p:spTree>
    <p:extLst>
      <p:ext uri="{BB962C8B-B14F-4D97-AF65-F5344CB8AC3E}">
        <p14:creationId xmlns:p14="http://schemas.microsoft.com/office/powerpoint/2010/main" val="2453418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the Azure HTTP Trigger</a:t>
            </a:r>
          </a:p>
          <a:p>
            <a:pPr marL="228600" indent="-228600">
              <a:buAutoNum type="arabicPeriod"/>
            </a:pPr>
            <a:r>
              <a:rPr lang="en-US" dirty="0"/>
              <a:t>Add Wait-Debugger after param block</a:t>
            </a:r>
          </a:p>
          <a:p>
            <a:pPr marL="228600" indent="-228600">
              <a:buAutoNum type="arabicPeriod"/>
            </a:pPr>
            <a:r>
              <a:rPr lang="en-US" dirty="0"/>
              <a:t>Start azure function with debugger</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Wait for debugger to attach. Also mention that sometimes you might need to restart the process to hook it in.</a:t>
            </a:r>
          </a:p>
          <a:p>
            <a:pPr marL="228600" indent="-228600">
              <a:buAutoNum type="arabicPeriod"/>
            </a:pPr>
            <a:r>
              <a:rPr lang="en-US" dirty="0"/>
              <a:t>Start debugging with awesomeness!</a:t>
            </a:r>
          </a:p>
        </p:txBody>
      </p:sp>
      <p:sp>
        <p:nvSpPr>
          <p:cNvPr id="4" name="Slide Number Placeholder 3"/>
          <p:cNvSpPr>
            <a:spLocks noGrp="1"/>
          </p:cNvSpPr>
          <p:nvPr>
            <p:ph type="sldNum" sz="quarter" idx="5"/>
          </p:nvPr>
        </p:nvSpPr>
        <p:spPr/>
        <p:txBody>
          <a:bodyPr/>
          <a:lstStyle/>
          <a:p>
            <a:fld id="{6A461F32-A857-4C27-AEFB-80E8BEE4C548}" type="slidenum">
              <a:rPr lang="en-AU" smtClean="0"/>
              <a:t>28</a:t>
            </a:fld>
            <a:endParaRPr lang="en-AU"/>
          </a:p>
        </p:txBody>
      </p:sp>
    </p:spTree>
    <p:extLst>
      <p:ext uri="{BB962C8B-B14F-4D97-AF65-F5344CB8AC3E}">
        <p14:creationId xmlns:p14="http://schemas.microsoft.com/office/powerpoint/2010/main" val="605938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advanced tools for App Service (also known as Kudu) provide access to advanced administrative features of your function app. From Kudu, you manage system information, app settings, environment variables, site extensions, HTTP headers, and server variables. You can also launch </a:t>
            </a:r>
            <a:r>
              <a:rPr lang="en-US" b="1" dirty="0"/>
              <a:t>Kudu</a:t>
            </a:r>
            <a:r>
              <a:rPr lang="en-US" dirty="0"/>
              <a:t> by browsing to the SCM endpoint for your function app, like https://&lt;myfunctionapp&gt;.scm.azurewebsites.net/</a:t>
            </a:r>
            <a:endParaRPr lang="en-AU" b="0" dirty="0"/>
          </a:p>
        </p:txBody>
      </p:sp>
      <p:sp>
        <p:nvSpPr>
          <p:cNvPr id="4" name="Slide Number Placeholder 3"/>
          <p:cNvSpPr>
            <a:spLocks noGrp="1"/>
          </p:cNvSpPr>
          <p:nvPr>
            <p:ph type="sldNum" sz="quarter" idx="5"/>
          </p:nvPr>
        </p:nvSpPr>
        <p:spPr/>
        <p:txBody>
          <a:bodyPr/>
          <a:lstStyle/>
          <a:p>
            <a:fld id="{6A461F32-A857-4C27-AEFB-80E8BEE4C548}" type="slidenum">
              <a:rPr lang="en-AU" smtClean="0"/>
              <a:t>29</a:t>
            </a:fld>
            <a:endParaRPr lang="en-AU"/>
          </a:p>
        </p:txBody>
      </p:sp>
    </p:spTree>
    <p:extLst>
      <p:ext uri="{BB962C8B-B14F-4D97-AF65-F5344CB8AC3E}">
        <p14:creationId xmlns:p14="http://schemas.microsoft.com/office/powerpoint/2010/main" val="25397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Functions is the combination of code execution, with event/ data triggering.</a:t>
            </a:r>
          </a:p>
          <a:p>
            <a:endParaRPr lang="en-AU" dirty="0"/>
          </a:p>
          <a:p>
            <a:r>
              <a:rPr lang="en-AU" dirty="0"/>
              <a:t>Function is an event-driven serverless computer platform.</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a:t>
            </a:fld>
            <a:endParaRPr lang="en-AU"/>
          </a:p>
        </p:txBody>
      </p:sp>
    </p:spTree>
    <p:extLst>
      <p:ext uri="{BB962C8B-B14F-4D97-AF65-F5344CB8AC3E}">
        <p14:creationId xmlns:p14="http://schemas.microsoft.com/office/powerpoint/2010/main" val="4063061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Kudu, browsing to Development Tools\ Advanced Tools (Kudu)</a:t>
            </a:r>
          </a:p>
          <a:p>
            <a:pPr marL="228600" indent="-228600">
              <a:buAutoNum type="arabicPeriod"/>
            </a:pPr>
            <a:r>
              <a:rPr lang="en-US" dirty="0"/>
              <a:t>Explain Landing Page:</a:t>
            </a:r>
          </a:p>
          <a:p>
            <a:pPr marL="685800" lvl="1" indent="-228600">
              <a:buAutoNum type="arabicPeriod"/>
            </a:pPr>
            <a:r>
              <a:rPr lang="en-US" dirty="0"/>
              <a:t>System Information</a:t>
            </a:r>
          </a:p>
          <a:p>
            <a:pPr marL="685800" lvl="1" indent="-228600">
              <a:buAutoNum type="arabicPeriod"/>
            </a:pPr>
            <a:r>
              <a:rPr lang="en-US" dirty="0"/>
              <a:t>App Settings </a:t>
            </a:r>
          </a:p>
          <a:p>
            <a:pPr marL="685800" lvl="1" indent="-228600">
              <a:buAutoNum type="arabicPeriod"/>
            </a:pPr>
            <a:r>
              <a:rPr lang="en-US" dirty="0"/>
              <a:t>Connection Strings</a:t>
            </a:r>
          </a:p>
          <a:p>
            <a:pPr marL="685800" lvl="1" indent="-228600">
              <a:buAutoNum type="arabicPeriod"/>
            </a:pPr>
            <a:r>
              <a:rPr lang="en-US" dirty="0" err="1"/>
              <a:t>Enviroment</a:t>
            </a:r>
            <a:r>
              <a:rPr lang="en-US" dirty="0"/>
              <a:t> Variables</a:t>
            </a:r>
          </a:p>
          <a:p>
            <a:pPr marL="685800" lvl="1" indent="-228600">
              <a:buAutoNum type="arabicPeriod"/>
            </a:pPr>
            <a:r>
              <a:rPr lang="en-US" dirty="0"/>
              <a:t>HTTP Header</a:t>
            </a:r>
          </a:p>
          <a:p>
            <a:pPr marL="685800" lvl="1" indent="-228600">
              <a:buAutoNum type="arabicPeriod"/>
            </a:pPr>
            <a:r>
              <a:rPr lang="en-US" dirty="0"/>
              <a:t>Server Variables</a:t>
            </a:r>
          </a:p>
          <a:p>
            <a:pPr marL="228600" lvl="0" indent="-228600">
              <a:buAutoNum type="arabicPeriod"/>
            </a:pPr>
            <a:r>
              <a:rPr lang="en-US" dirty="0"/>
              <a:t>Explore the Debug Console</a:t>
            </a:r>
          </a:p>
          <a:p>
            <a:pPr marL="228600" lvl="0" indent="-228600">
              <a:buAutoNum type="arabicPeriod"/>
            </a:pPr>
            <a:r>
              <a:rPr lang="en-US" dirty="0"/>
              <a:t>Explore the Process Explorer</a:t>
            </a:r>
          </a:p>
          <a:p>
            <a:pPr marL="228600" lvl="0" indent="-228600">
              <a:buAutoNum type="arabicPeriod"/>
            </a:pPr>
            <a:r>
              <a:rPr lang="en-US" dirty="0"/>
              <a:t>Explore the Tools \ </a:t>
            </a:r>
          </a:p>
          <a:p>
            <a:pPr marL="685800" lvl="1" indent="-228600">
              <a:buAutoNum type="arabicPeriod"/>
            </a:pPr>
            <a:r>
              <a:rPr lang="en-US" dirty="0"/>
              <a:t>Diagnostic Dump – Zip File Containing all the Log Files</a:t>
            </a:r>
          </a:p>
          <a:p>
            <a:pPr marL="685800" lvl="1" indent="-228600">
              <a:buAutoNum type="arabicPeriod"/>
            </a:pPr>
            <a:r>
              <a:rPr lang="en-US" dirty="0"/>
              <a:t>Show Web Jobs – Web Jobs are used to deploy the site (CI/CD)</a:t>
            </a:r>
          </a:p>
          <a:p>
            <a:pPr marL="685800" lvl="1" indent="-228600">
              <a:buAutoNum type="arabicPeriod"/>
            </a:pPr>
            <a:r>
              <a:rPr lang="en-US" dirty="0"/>
              <a:t>Register Web Hooks on Events</a:t>
            </a:r>
          </a:p>
          <a:p>
            <a:pPr marL="685800" lvl="1" indent="-228600">
              <a:buAutoNum type="arabicPeriod"/>
            </a:pPr>
            <a:r>
              <a:rPr lang="en-US" dirty="0"/>
              <a:t>Deployment Options</a:t>
            </a:r>
          </a:p>
          <a:p>
            <a:pPr marL="228600" lvl="0" indent="-228600">
              <a:buAutoNum type="arabicPeriod"/>
            </a:pPr>
            <a:r>
              <a:rPr lang="en-US" dirty="0"/>
              <a:t>Site Extensions you wish to Add (Site Extensions enhance you ability to manage your Azure Web Apps)</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A461F32-A857-4C27-AEFB-80E8BEE4C548}" type="slidenum">
              <a:rPr lang="en-AU" smtClean="0"/>
              <a:t>30</a:t>
            </a:fld>
            <a:endParaRPr lang="en-AU"/>
          </a:p>
        </p:txBody>
      </p:sp>
    </p:spTree>
    <p:extLst>
      <p:ext uri="{BB962C8B-B14F-4D97-AF65-F5344CB8AC3E}">
        <p14:creationId xmlns:p14="http://schemas.microsoft.com/office/powerpoint/2010/main" val="68585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Functions Runtime consists of two pieces:</a:t>
            </a:r>
          </a:p>
          <a:p>
            <a:r>
              <a:rPr lang="en-US" dirty="0"/>
              <a:t>Azure Functions Runtime Management Role</a:t>
            </a:r>
          </a:p>
          <a:p>
            <a:r>
              <a:rPr lang="en-US" dirty="0"/>
              <a:t>Azure Functions Runtime Worker Role</a:t>
            </a:r>
          </a:p>
          <a:p>
            <a:endParaRPr lang="en-US" dirty="0"/>
          </a:p>
          <a:p>
            <a:r>
              <a:rPr lang="en-US" b="1" dirty="0"/>
              <a:t>Azure Functions Management Role</a:t>
            </a:r>
          </a:p>
          <a:p>
            <a:r>
              <a:rPr lang="en-US" dirty="0"/>
              <a:t>The Azure Functions Management Role provides a host for the management of your Functions on-premises. This role performs the following tasks:</a:t>
            </a:r>
          </a:p>
          <a:p>
            <a:r>
              <a:rPr lang="en-US" dirty="0"/>
              <a:t>Hosting of the Azure Functions Management Portal, which is the same one you see in the </a:t>
            </a:r>
            <a:r>
              <a:rPr lang="en-US" dirty="0">
                <a:hlinkClick r:id="rId3"/>
              </a:rPr>
              <a:t>Azure portal</a:t>
            </a:r>
            <a:r>
              <a:rPr lang="en-US" dirty="0"/>
              <a:t>. The portal provides a consistent experience that lets you develop your functions in the same way as you would in the Azure portal.</a:t>
            </a:r>
          </a:p>
          <a:p>
            <a:r>
              <a:rPr lang="en-US" dirty="0"/>
              <a:t>Distributing functions across multiple Functions workers. </a:t>
            </a:r>
          </a:p>
          <a:p>
            <a:r>
              <a:rPr lang="en-US" b="1" dirty="0"/>
              <a:t>Azure Functions Worker Role</a:t>
            </a:r>
          </a:p>
          <a:p>
            <a:r>
              <a:rPr lang="en-US" dirty="0"/>
              <a:t>The Azure Functions Worker Roles are deployed in Windows Containers and are where your function code executes. You can deploy multiple Worker Roles throughout your organization and this option is a key way in which customers can make use of spare compute power. One example of where spare compute exists in many organizations is machines powered on constantly but not being used for large periods of time.</a:t>
            </a:r>
          </a:p>
          <a:p>
            <a:r>
              <a:rPr lang="en-US" b="1" dirty="0"/>
              <a:t>Minimum Requirements</a:t>
            </a:r>
          </a:p>
          <a:p>
            <a:r>
              <a:rPr lang="en-US" dirty="0"/>
              <a:t>To get started with the Azure Functions Runtime, you must have a machine with Windows Server 2016 or Windows 10 Creators Update with access to a SQL Server instance.</a:t>
            </a:r>
          </a:p>
          <a:p>
            <a:endParaRPr lang="en-AU" dirty="0"/>
          </a:p>
          <a:p>
            <a:endParaRPr lang="en-AU" dirty="0"/>
          </a:p>
          <a:p>
            <a:r>
              <a:rPr lang="en-US" dirty="0"/>
              <a:t>The Azure Functions runtime provides flexibility in hosting where and how you want. </a:t>
            </a:r>
            <a:r>
              <a:rPr lang="en-US" dirty="0">
                <a:hlinkClick r:id="rId4"/>
              </a:rPr>
              <a:t>KEDA</a:t>
            </a:r>
            <a:r>
              <a:rPr lang="en-US" dirty="0"/>
              <a:t> (Kubernetes-based Event Driven Autoscaling) pairs seamlessly with the Azure Functions runtime and tooling to provide event driven scale in Kubernetes.</a:t>
            </a:r>
          </a:p>
          <a:p>
            <a:r>
              <a:rPr lang="en-US" dirty="0"/>
              <a:t>Kubernetes-based Functions provides the Functions runtime in a </a:t>
            </a:r>
            <a:r>
              <a:rPr lang="en-US" dirty="0">
                <a:hlinkClick r:id="rId5"/>
              </a:rPr>
              <a:t>Docker container</a:t>
            </a:r>
            <a:r>
              <a:rPr lang="en-US" dirty="0"/>
              <a:t> with event-driven scaling through KEDA. KEDA can scale down to 0 instances (when no events are occurring) and up to </a:t>
            </a:r>
            <a:r>
              <a:rPr lang="en-US" i="1" dirty="0"/>
              <a:t>n</a:t>
            </a:r>
            <a:r>
              <a:rPr lang="en-US" dirty="0"/>
              <a:t> instances. It does this by exposing custom metrics for the Kubernetes </a:t>
            </a:r>
            <a:r>
              <a:rPr lang="en-US" dirty="0" err="1"/>
              <a:t>autoscaler</a:t>
            </a:r>
            <a:r>
              <a:rPr lang="en-US" dirty="0"/>
              <a:t> (Horizontal Pod </a:t>
            </a:r>
            <a:r>
              <a:rPr lang="en-US" dirty="0" err="1"/>
              <a:t>Autoscaler</a:t>
            </a:r>
            <a:r>
              <a:rPr lang="en-US" dirty="0"/>
              <a:t>). Using Functions containers with KEDA makes it possible to replicate serverless function capabilities in any Kubernetes cluster. These functions can also be deployed using </a:t>
            </a:r>
            <a:r>
              <a:rPr lang="en-US" dirty="0">
                <a:hlinkClick r:id="rId6"/>
              </a:rPr>
              <a:t>Azure Kubernetes Services (AKS) virtual nodes</a:t>
            </a:r>
            <a:r>
              <a:rPr lang="en-US" dirty="0"/>
              <a:t> feature for serverless infrastructure.</a:t>
            </a:r>
          </a:p>
          <a:p>
            <a:endParaRPr lang="en-US" dirty="0"/>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31</a:t>
            </a:fld>
            <a:endParaRPr lang="en-AU"/>
          </a:p>
        </p:txBody>
      </p:sp>
    </p:spTree>
    <p:extLst>
      <p:ext uri="{BB962C8B-B14F-4D97-AF65-F5344CB8AC3E}">
        <p14:creationId xmlns:p14="http://schemas.microsoft.com/office/powerpoint/2010/main" val="1617787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runtime includes logic on how to trigger, log, and manage function executions. This is really important, since I can scale according to the demand on the event, not on system resources.</a:t>
            </a:r>
          </a:p>
          <a:p>
            <a:r>
              <a:rPr lang="en-US" dirty="0"/>
              <a:t>The scale controller monitors the rate of events that are targeting your function, and proactively scales the number of instances running your app.</a:t>
            </a:r>
          </a:p>
          <a:p>
            <a:endParaRPr lang="en-US" dirty="0"/>
          </a:p>
          <a:p>
            <a:r>
              <a:rPr lang="en-US" dirty="0"/>
              <a:t>KEDA can scale down to 0 instances (when no events are occurring) and up to </a:t>
            </a:r>
            <a:r>
              <a:rPr lang="en-US" i="1" dirty="0"/>
              <a:t>n</a:t>
            </a:r>
            <a:r>
              <a:rPr lang="en-US" dirty="0"/>
              <a:t> instances. </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32</a:t>
            </a:fld>
            <a:endParaRPr lang="en-AU"/>
          </a:p>
        </p:txBody>
      </p:sp>
    </p:spTree>
    <p:extLst>
      <p:ext uri="{BB962C8B-B14F-4D97-AF65-F5344CB8AC3E}">
        <p14:creationId xmlns:p14="http://schemas.microsoft.com/office/powerpoint/2010/main" val="2044129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runtime includes logic on how to trigger, log, and manage function executions. This is really important, since I can scale according to the demand on the event, not on system resources.</a:t>
            </a:r>
          </a:p>
          <a:p>
            <a:r>
              <a:rPr lang="en-US" dirty="0"/>
              <a:t>The scale controller monitors the rate of events that are targeting your function, and proactively scales the number of instances running your app.</a:t>
            </a:r>
          </a:p>
          <a:p>
            <a:endParaRPr lang="en-US" dirty="0"/>
          </a:p>
          <a:p>
            <a:r>
              <a:rPr lang="en-US" dirty="0"/>
              <a:t>KEDA can scale down to 0 instances (when no events are occurring) and up to </a:t>
            </a:r>
            <a:r>
              <a:rPr lang="en-US" i="1" dirty="0"/>
              <a:t>n</a:t>
            </a:r>
            <a:r>
              <a:rPr lang="en-US" dirty="0"/>
              <a:t> instances. </a:t>
            </a:r>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33</a:t>
            </a:fld>
            <a:endParaRPr lang="en-AU"/>
          </a:p>
        </p:txBody>
      </p:sp>
    </p:spTree>
    <p:extLst>
      <p:ext uri="{BB962C8B-B14F-4D97-AF65-F5344CB8AC3E}">
        <p14:creationId xmlns:p14="http://schemas.microsoft.com/office/powerpoint/2010/main" val="2896327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the Azure HTTP Trigger</a:t>
            </a:r>
          </a:p>
          <a:p>
            <a:pPr marL="228600" indent="-228600">
              <a:buAutoNum type="arabicPeriod"/>
            </a:pPr>
            <a:r>
              <a:rPr lang="en-US" dirty="0"/>
              <a:t>Add Wait-Debugger after param block</a:t>
            </a:r>
          </a:p>
          <a:p>
            <a:pPr marL="228600" indent="-228600">
              <a:buAutoNum type="arabicPeriod"/>
            </a:pPr>
            <a:r>
              <a:rPr lang="en-US" dirty="0"/>
              <a:t>Start azure function with debugger</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Wait for debugger to attach. Also mention that sometimes you might need to restart the process to hook it in.</a:t>
            </a:r>
          </a:p>
          <a:p>
            <a:pPr marL="228600" indent="-228600">
              <a:buAutoNum type="arabicPeriod"/>
            </a:pPr>
            <a:r>
              <a:rPr lang="en-US" dirty="0"/>
              <a:t>Start debugging with awesomeness!</a:t>
            </a:r>
          </a:p>
        </p:txBody>
      </p:sp>
      <p:sp>
        <p:nvSpPr>
          <p:cNvPr id="4" name="Slide Number Placeholder 3"/>
          <p:cNvSpPr>
            <a:spLocks noGrp="1"/>
          </p:cNvSpPr>
          <p:nvPr>
            <p:ph type="sldNum" sz="quarter" idx="5"/>
          </p:nvPr>
        </p:nvSpPr>
        <p:spPr/>
        <p:txBody>
          <a:bodyPr/>
          <a:lstStyle/>
          <a:p>
            <a:fld id="{6A461F32-A857-4C27-AEFB-80E8BEE4C548}" type="slidenum">
              <a:rPr lang="en-AU" smtClean="0"/>
              <a:t>34</a:t>
            </a:fld>
            <a:endParaRPr lang="en-AU"/>
          </a:p>
        </p:txBody>
      </p:sp>
    </p:spTree>
    <p:extLst>
      <p:ext uri="{BB962C8B-B14F-4D97-AF65-F5344CB8AC3E}">
        <p14:creationId xmlns:p14="http://schemas.microsoft.com/office/powerpoint/2010/main" val="4057963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Activity Functions are the basic unit of work in a durable function orchestrations.</a:t>
            </a:r>
          </a:p>
          <a:p>
            <a:r>
              <a:rPr lang="en-AU" dirty="0"/>
              <a:t>Orchestrator Functions describe how the actions are executed.</a:t>
            </a:r>
          </a:p>
          <a:p>
            <a:r>
              <a:rPr lang="en-AU" dirty="0"/>
              <a:t>Entity functions define operations for reading and updating small pieces of state.</a:t>
            </a:r>
          </a:p>
          <a:p>
            <a:r>
              <a:rPr lang="en-AU" dirty="0"/>
              <a:t>Client functions. Manage instances of orchestrations and entities. (Entry point for durable functions)</a:t>
            </a:r>
          </a:p>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36</a:t>
            </a:fld>
            <a:endParaRPr lang="en-AU"/>
          </a:p>
        </p:txBody>
      </p:sp>
    </p:spTree>
    <p:extLst>
      <p:ext uri="{BB962C8B-B14F-4D97-AF65-F5344CB8AC3E}">
        <p14:creationId xmlns:p14="http://schemas.microsoft.com/office/powerpoint/2010/main" val="789347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37</a:t>
            </a:fld>
            <a:endParaRPr lang="en-AU"/>
          </a:p>
        </p:txBody>
      </p:sp>
    </p:spTree>
    <p:extLst>
      <p:ext uri="{BB962C8B-B14F-4D97-AF65-F5344CB8AC3E}">
        <p14:creationId xmlns:p14="http://schemas.microsoft.com/office/powerpoint/2010/main" val="2527482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Load the Azure HTTP Trigger</a:t>
            </a:r>
          </a:p>
          <a:p>
            <a:pPr marL="228600" indent="-228600">
              <a:buAutoNum type="arabicPeriod"/>
            </a:pPr>
            <a:r>
              <a:rPr lang="en-US" dirty="0"/>
              <a:t>Add Wait-Debugger after param block</a:t>
            </a:r>
          </a:p>
          <a:p>
            <a:pPr marL="228600" indent="-228600">
              <a:buAutoNum type="arabicPeriod"/>
            </a:pPr>
            <a:r>
              <a:rPr lang="en-US" dirty="0"/>
              <a:t>Start azure function with debugger</a:t>
            </a:r>
          </a:p>
          <a:p>
            <a:pPr marL="228600" indent="-228600">
              <a:buAutoNum type="arabicPeriod"/>
            </a:pPr>
            <a:r>
              <a:rPr lang="en-US" dirty="0"/>
              <a:t>Run: Invoke-</a:t>
            </a:r>
            <a:r>
              <a:rPr lang="en-US" dirty="0" err="1"/>
              <a:t>RestMethod</a:t>
            </a:r>
            <a:r>
              <a:rPr lang="en-US" dirty="0"/>
              <a:t> "http://localhost:7071/</a:t>
            </a:r>
            <a:r>
              <a:rPr lang="en-US" dirty="0" err="1"/>
              <a:t>api</a:t>
            </a:r>
            <a:r>
              <a:rPr lang="en-US" dirty="0"/>
              <a:t>/</a:t>
            </a:r>
            <a:r>
              <a:rPr lang="en-US" dirty="0" err="1"/>
              <a:t>HttpTrigger?Name</a:t>
            </a:r>
            <a:r>
              <a:rPr lang="en-US" dirty="0"/>
              <a:t>=Michael Zanatta“</a:t>
            </a:r>
          </a:p>
          <a:p>
            <a:pPr marL="228600" indent="-228600">
              <a:buAutoNum type="arabicPeriod"/>
            </a:pPr>
            <a:r>
              <a:rPr lang="en-US" dirty="0"/>
              <a:t>Wait for debugger to attach. Also mention that sometimes you might need to restart the process to hook it in.</a:t>
            </a:r>
          </a:p>
          <a:p>
            <a:pPr marL="228600" indent="-228600">
              <a:buAutoNum type="arabicPeriod"/>
            </a:pPr>
            <a:r>
              <a:rPr lang="en-US" dirty="0"/>
              <a:t>Start debugging with awesomeness!</a:t>
            </a:r>
          </a:p>
        </p:txBody>
      </p:sp>
      <p:sp>
        <p:nvSpPr>
          <p:cNvPr id="4" name="Slide Number Placeholder 3"/>
          <p:cNvSpPr>
            <a:spLocks noGrp="1"/>
          </p:cNvSpPr>
          <p:nvPr>
            <p:ph type="sldNum" sz="quarter" idx="5"/>
          </p:nvPr>
        </p:nvSpPr>
        <p:spPr/>
        <p:txBody>
          <a:bodyPr/>
          <a:lstStyle/>
          <a:p>
            <a:fld id="{6A461F32-A857-4C27-AEFB-80E8BEE4C548}" type="slidenum">
              <a:rPr lang="en-AU" smtClean="0"/>
              <a:t>38</a:t>
            </a:fld>
            <a:endParaRPr lang="en-AU"/>
          </a:p>
        </p:txBody>
      </p:sp>
    </p:spTree>
    <p:extLst>
      <p:ext uri="{BB962C8B-B14F-4D97-AF65-F5344CB8AC3E}">
        <p14:creationId xmlns:p14="http://schemas.microsoft.com/office/powerpoint/2010/main" val="3758019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While this graphic seems simple, our IT self service portals will follow the (Request/ Approval &amp; Action) approach.</a:t>
            </a:r>
          </a:p>
          <a:p>
            <a:endParaRPr lang="en-AU" dirty="0"/>
          </a:p>
          <a:p>
            <a:r>
              <a:rPr lang="en-AU" dirty="0"/>
              <a:t>However the success of this self service portal is the hardware building the framework.</a:t>
            </a:r>
          </a:p>
          <a:p>
            <a:endParaRPr lang="en-AU" dirty="0"/>
          </a:p>
          <a:p>
            <a:r>
              <a:rPr lang="en-AU" dirty="0"/>
              <a:t>Having RBAC implemented successfully within </a:t>
            </a:r>
            <a:r>
              <a:rPr lang="en-AU" dirty="0" err="1"/>
              <a:t>catcorp</a:t>
            </a:r>
            <a:r>
              <a:rPr lang="en-AU" dirty="0"/>
              <a:t> is pivotal to the success of the cooperation.</a:t>
            </a:r>
          </a:p>
          <a:p>
            <a:r>
              <a:rPr lang="en-AU" dirty="0"/>
              <a:t>Simplifying our infrastructure to use this approach has allow us to reduce our automation footprint. Less moving parts the better.</a:t>
            </a:r>
          </a:p>
          <a:p>
            <a:endParaRPr lang="en-AU" dirty="0"/>
          </a:p>
          <a:p>
            <a:r>
              <a:rPr lang="en-AU" dirty="0"/>
              <a:t>We will now breakdown each segment into it’s respective areas.</a:t>
            </a:r>
          </a:p>
          <a:p>
            <a:endParaRPr lang="en-AU" dirty="0"/>
          </a:p>
          <a:p>
            <a:r>
              <a:rPr lang="en-AU" dirty="0"/>
              <a:t>Request:</a:t>
            </a:r>
          </a:p>
          <a:p>
            <a:r>
              <a:rPr lang="en-AU" dirty="0"/>
              <a:t>All requests will be sent from a client (in this instance a serverless portal)</a:t>
            </a:r>
          </a:p>
          <a:p>
            <a:r>
              <a:rPr lang="en-AU" dirty="0"/>
              <a:t>The approvals will be done in Microsoft Teams (since this is the default collaboration source)</a:t>
            </a:r>
          </a:p>
          <a:p>
            <a:r>
              <a:rPr lang="en-AU" dirty="0"/>
              <a:t>Once approval is given , the request is actioned.</a:t>
            </a:r>
          </a:p>
          <a:p>
            <a:endParaRPr lang="en-AU" dirty="0"/>
          </a:p>
        </p:txBody>
      </p:sp>
      <p:sp>
        <p:nvSpPr>
          <p:cNvPr id="4" name="Slide Number Placeholder 3"/>
          <p:cNvSpPr>
            <a:spLocks noGrp="1"/>
          </p:cNvSpPr>
          <p:nvPr>
            <p:ph type="sldNum" sz="quarter" idx="5"/>
          </p:nvPr>
        </p:nvSpPr>
        <p:spPr/>
        <p:txBody>
          <a:bodyPr/>
          <a:lstStyle/>
          <a:p>
            <a:fld id="{A755D50B-D8F7-495F-92CF-C7455F176EEE}" type="slidenum">
              <a:rPr lang="en-AU" smtClean="0"/>
              <a:t>39</a:t>
            </a:fld>
            <a:endParaRPr lang="en-AU"/>
          </a:p>
        </p:txBody>
      </p:sp>
    </p:spTree>
    <p:extLst>
      <p:ext uri="{BB962C8B-B14F-4D97-AF65-F5344CB8AC3E}">
        <p14:creationId xmlns:p14="http://schemas.microsoft.com/office/powerpoint/2010/main" val="197024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4</a:t>
            </a:fld>
            <a:endParaRPr lang="en-AU"/>
          </a:p>
        </p:txBody>
      </p:sp>
    </p:spTree>
    <p:extLst>
      <p:ext uri="{BB962C8B-B14F-4D97-AF65-F5344CB8AC3E}">
        <p14:creationId xmlns:p14="http://schemas.microsoft.com/office/powerpoint/2010/main" val="1671655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F364C1-24E9-465A-B55D-B706D0819ADA}" type="slidenum">
              <a:rPr lang="en-AU" smtClean="0"/>
              <a:t>5</a:t>
            </a:fld>
            <a:endParaRPr lang="en-AU"/>
          </a:p>
        </p:txBody>
      </p:sp>
    </p:spTree>
    <p:extLst>
      <p:ext uri="{BB962C8B-B14F-4D97-AF65-F5344CB8AC3E}">
        <p14:creationId xmlns:p14="http://schemas.microsoft.com/office/powerpoint/2010/main" val="112578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6</a:t>
            </a:fld>
            <a:endParaRPr lang="en-AU"/>
          </a:p>
        </p:txBody>
      </p:sp>
    </p:spTree>
    <p:extLst>
      <p:ext uri="{BB962C8B-B14F-4D97-AF65-F5344CB8AC3E}">
        <p14:creationId xmlns:p14="http://schemas.microsoft.com/office/powerpoint/2010/main" val="45375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7</a:t>
            </a:fld>
            <a:endParaRPr lang="en-AU"/>
          </a:p>
        </p:txBody>
      </p:sp>
    </p:spTree>
    <p:extLst>
      <p:ext uri="{BB962C8B-B14F-4D97-AF65-F5344CB8AC3E}">
        <p14:creationId xmlns:p14="http://schemas.microsoft.com/office/powerpoint/2010/main" val="2778481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8</a:t>
            </a:fld>
            <a:endParaRPr lang="en-AU"/>
          </a:p>
        </p:txBody>
      </p:sp>
    </p:spTree>
    <p:extLst>
      <p:ext uri="{BB962C8B-B14F-4D97-AF65-F5344CB8AC3E}">
        <p14:creationId xmlns:p14="http://schemas.microsoft.com/office/powerpoint/2010/main" val="3854983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A461F32-A857-4C27-AEFB-80E8BEE4C548}" type="slidenum">
              <a:rPr lang="en-AU" smtClean="0"/>
              <a:t>9</a:t>
            </a:fld>
            <a:endParaRPr lang="en-AU"/>
          </a:p>
        </p:txBody>
      </p:sp>
    </p:spTree>
    <p:extLst>
      <p:ext uri="{BB962C8B-B14F-4D97-AF65-F5344CB8AC3E}">
        <p14:creationId xmlns:p14="http://schemas.microsoft.com/office/powerpoint/2010/main" val="1914537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645F-5772-234C-8378-2DB7FD90BE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7D8150-3998-7E46-8ECA-4C9F1C94A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1F52FD-BFD1-414F-ADA5-1EF6C9335D1F}"/>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5" name="Footer Placeholder 4">
            <a:extLst>
              <a:ext uri="{FF2B5EF4-FFF2-40B4-BE49-F238E27FC236}">
                <a16:creationId xmlns:a16="http://schemas.microsoft.com/office/drawing/2014/main" id="{EACDC5F5-ADD1-6840-9AF2-DBC8464E4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487CB-9845-C24D-87F3-0E715C77E074}"/>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3431848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7750-0B35-2B45-B6A4-EACDF76BD3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75A4D-352D-4945-8E42-15CC011556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5DB32-DD4D-0040-B7FD-501CE75AF80A}"/>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5" name="Footer Placeholder 4">
            <a:extLst>
              <a:ext uri="{FF2B5EF4-FFF2-40B4-BE49-F238E27FC236}">
                <a16:creationId xmlns:a16="http://schemas.microsoft.com/office/drawing/2014/main" id="{F7DB6281-15D5-CD49-A3B6-C779421D4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9069D-F45B-D548-875F-1E448AFF3587}"/>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619548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F2E08-0C81-1945-ADFF-D244774482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391C98-7591-B440-8F1D-554EFB463E4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64EE7-C706-834F-83D3-FA33D7522E2C}"/>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5" name="Footer Placeholder 4">
            <a:extLst>
              <a:ext uri="{FF2B5EF4-FFF2-40B4-BE49-F238E27FC236}">
                <a16:creationId xmlns:a16="http://schemas.microsoft.com/office/drawing/2014/main" id="{F7F55AFE-7C33-5C42-B72D-1EFE49C6C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7CA07-45D6-FA4B-9BC4-0C10A6877127}"/>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392057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EE09-9727-884B-B5B4-ACD894F7A0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2A62E7-B7C2-BB40-BE86-73715B1389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8F98C-7ABF-774C-B31E-AF918F0EA9F5}"/>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5" name="Footer Placeholder 4">
            <a:extLst>
              <a:ext uri="{FF2B5EF4-FFF2-40B4-BE49-F238E27FC236}">
                <a16:creationId xmlns:a16="http://schemas.microsoft.com/office/drawing/2014/main" id="{B410C348-E637-554C-96A8-D7CCCD348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B1709-DE3E-F745-8AE7-BE4580D08D44}"/>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11706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09D7-9A2D-2B45-9165-DC1CB94464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C244BF-D355-754E-B970-566DB38E37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A3155D-F2CD-BB43-BBAD-A3E4056441E7}"/>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5" name="Footer Placeholder 4">
            <a:extLst>
              <a:ext uri="{FF2B5EF4-FFF2-40B4-BE49-F238E27FC236}">
                <a16:creationId xmlns:a16="http://schemas.microsoft.com/office/drawing/2014/main" id="{B620CEBA-1560-D34E-A387-D0BC007D4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27C69-3E2E-224F-BC9E-8599C3A18D75}"/>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57545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1C57-281C-7B4F-8D1C-C9D96D511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66A221-D620-B444-B660-4A9B5257DD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D19B01-012A-454B-99C5-153ACAD2E9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18FD96-60CB-0F4F-A197-8ABD4B109E14}"/>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6" name="Footer Placeholder 5">
            <a:extLst>
              <a:ext uri="{FF2B5EF4-FFF2-40B4-BE49-F238E27FC236}">
                <a16:creationId xmlns:a16="http://schemas.microsoft.com/office/drawing/2014/main" id="{1F20645D-C0D9-D24C-9C8E-AB6155B7D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3D14A-7477-B34F-A886-3891C2F64CE0}"/>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59353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4C35-73D2-BA4C-8394-6B7AF13218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41681D-96EE-4040-BFA6-EE0E239CE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38FBCE-F1D5-A944-BDAC-F65A6A8ED5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776977-D926-E043-84FD-FFAD30AAD1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A35E3D-2044-0648-AF75-125C71368E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1E63B4-A665-4E4C-9116-0B761CF49A1B}"/>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8" name="Footer Placeholder 7">
            <a:extLst>
              <a:ext uri="{FF2B5EF4-FFF2-40B4-BE49-F238E27FC236}">
                <a16:creationId xmlns:a16="http://schemas.microsoft.com/office/drawing/2014/main" id="{F1644624-107B-C541-9E23-A3805D0C28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7108FD-7BE4-7A4A-8F28-D7B8298B0A69}"/>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528761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BE01-DDF4-3C48-BF72-6BDD963E49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E3A574-911B-1646-9F78-06B3CB565D93}"/>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4" name="Footer Placeholder 3">
            <a:extLst>
              <a:ext uri="{FF2B5EF4-FFF2-40B4-BE49-F238E27FC236}">
                <a16:creationId xmlns:a16="http://schemas.microsoft.com/office/drawing/2014/main" id="{D8324542-EFD2-5C46-9BF8-1DFF80D81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5DFB1A-1132-AF46-B69D-FA11678218FE}"/>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279303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F557F-01B0-DE4F-AEF5-DCB68AFE8E10}"/>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3" name="Footer Placeholder 2">
            <a:extLst>
              <a:ext uri="{FF2B5EF4-FFF2-40B4-BE49-F238E27FC236}">
                <a16:creationId xmlns:a16="http://schemas.microsoft.com/office/drawing/2014/main" id="{4A7BAEA2-815B-B447-A086-3978BF11BA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6E5921-8573-8644-BA17-5B9589B07C2E}"/>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2018207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4E9A-D46F-C840-9003-CC4B06622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9421DE-0670-D042-8A39-8B555CBD9C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62DCF2-EF5D-674A-A943-48A29BB07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AC93EB-468C-2647-9EAC-93AB37A05A3D}"/>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6" name="Footer Placeholder 5">
            <a:extLst>
              <a:ext uri="{FF2B5EF4-FFF2-40B4-BE49-F238E27FC236}">
                <a16:creationId xmlns:a16="http://schemas.microsoft.com/office/drawing/2014/main" id="{29B496E8-0E5B-804C-B6AB-30F07033B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49C64-457B-4F42-91DD-DB676CC3F609}"/>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80943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4234-5A8B-ED42-B0F5-7A802848BE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2EF221-433B-E349-8B11-4D8DB0CC5F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CE3C26-3E07-3E49-9C9A-2691D7833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1C9A07-0E6E-3044-9379-EBFC5DFE5415}"/>
              </a:ext>
            </a:extLst>
          </p:cNvPr>
          <p:cNvSpPr>
            <a:spLocks noGrp="1"/>
          </p:cNvSpPr>
          <p:nvPr>
            <p:ph type="dt" sz="half" idx="10"/>
          </p:nvPr>
        </p:nvSpPr>
        <p:spPr/>
        <p:txBody>
          <a:bodyPr/>
          <a:lstStyle/>
          <a:p>
            <a:fld id="{6FC4DCD2-EF02-1047-A7CC-68E698C490DF}" type="datetimeFigureOut">
              <a:rPr lang="en-US" smtClean="0"/>
              <a:t>4/7/2020</a:t>
            </a:fld>
            <a:endParaRPr lang="en-US"/>
          </a:p>
        </p:txBody>
      </p:sp>
      <p:sp>
        <p:nvSpPr>
          <p:cNvPr id="6" name="Footer Placeholder 5">
            <a:extLst>
              <a:ext uri="{FF2B5EF4-FFF2-40B4-BE49-F238E27FC236}">
                <a16:creationId xmlns:a16="http://schemas.microsoft.com/office/drawing/2014/main" id="{2BA32081-9D3B-4141-AA17-AD4720B7D6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44945-6C26-6D4B-9EF2-7991C3482037}"/>
              </a:ext>
            </a:extLst>
          </p:cNvPr>
          <p:cNvSpPr>
            <a:spLocks noGrp="1"/>
          </p:cNvSpPr>
          <p:nvPr>
            <p:ph type="sldNum" sz="quarter" idx="12"/>
          </p:nvPr>
        </p:nvSpPr>
        <p:spPr/>
        <p:txBody>
          <a:bodyPr/>
          <a:lstStyle/>
          <a:p>
            <a:fld id="{DFCE666F-72AB-1645-B426-65B439CA6D01}" type="slidenum">
              <a:rPr lang="en-US" smtClean="0"/>
              <a:t>‹#›</a:t>
            </a:fld>
            <a:endParaRPr lang="en-US"/>
          </a:p>
        </p:txBody>
      </p:sp>
    </p:spTree>
    <p:extLst>
      <p:ext uri="{BB962C8B-B14F-4D97-AF65-F5344CB8AC3E}">
        <p14:creationId xmlns:p14="http://schemas.microsoft.com/office/powerpoint/2010/main" val="1711792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D6957D-395C-174B-AD90-80924EE741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939039-FF40-6D4A-A3E9-7251505435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3DA80-FC1C-CF48-BE44-8D50EE212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4DCD2-EF02-1047-A7CC-68E698C490DF}" type="datetimeFigureOut">
              <a:rPr lang="en-US" smtClean="0"/>
              <a:t>4/7/2020</a:t>
            </a:fld>
            <a:endParaRPr lang="en-US"/>
          </a:p>
        </p:txBody>
      </p:sp>
      <p:sp>
        <p:nvSpPr>
          <p:cNvPr id="5" name="Footer Placeholder 4">
            <a:extLst>
              <a:ext uri="{FF2B5EF4-FFF2-40B4-BE49-F238E27FC236}">
                <a16:creationId xmlns:a16="http://schemas.microsoft.com/office/drawing/2014/main" id="{3481DF81-AD20-2A44-8831-F8D9BFB5B4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C7E3B1-A9E5-2C4C-B0E8-6DE8FE142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E666F-72AB-1645-B426-65B439CA6D01}" type="slidenum">
              <a:rPr lang="en-US" smtClean="0"/>
              <a:t>‹#›</a:t>
            </a:fld>
            <a:endParaRPr lang="en-US"/>
          </a:p>
        </p:txBody>
      </p:sp>
    </p:spTree>
    <p:extLst>
      <p:ext uri="{BB962C8B-B14F-4D97-AF65-F5344CB8AC3E}">
        <p14:creationId xmlns:p14="http://schemas.microsoft.com/office/powerpoint/2010/main" val="2273786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jfif"/></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azure-functions/functions-reference-powershell" TargetMode="External"/><Relationship Id="rId3" Type="http://schemas.openxmlformats.org/officeDocument/2006/relationships/image" Target="../media/image6.jpg"/><Relationship Id="rId7" Type="http://schemas.openxmlformats.org/officeDocument/2006/relationships/hyperlink" Target="https://docs.microsoft.com/en-us/azure/azure-functions/functions-reference-java"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docs.microsoft.com/en-us/azure/azure-functions/functions-reference-fsharp" TargetMode="External"/><Relationship Id="rId5" Type="http://schemas.openxmlformats.org/officeDocument/2006/relationships/hyperlink" Target="https://docs.microsoft.com/en-us/azure/azure-functions/functions-reference-node" TargetMode="External"/><Relationship Id="rId4" Type="http://schemas.openxmlformats.org/officeDocument/2006/relationships/hyperlink" Target="https://docs.microsoft.com/en-us/azure/azure-functions/functions-reference-csharp" TargetMode="External"/><Relationship Id="rId9" Type="http://schemas.openxmlformats.org/officeDocument/2006/relationships/hyperlink" Target="https://docs.microsoft.com/en-us/azure/azure-functions/functions-reference-pyth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ZanattaMichael/BrisPug" TargetMode="External"/><Relationship Id="rId1" Type="http://schemas.openxmlformats.org/officeDocument/2006/relationships/slideLayout" Target="../slideLayouts/slideLayout7.xml"/><Relationship Id="rId5" Type="http://schemas.openxmlformats.org/officeDocument/2006/relationships/image" Target="../media/image21.gif"/><Relationship Id="rId4" Type="http://schemas.openxmlformats.org/officeDocument/2006/relationships/image" Target="../media/image20.jfif"/></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jfif"/></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B2D6B3-7130-497B-8BE4-93355977B080}"/>
              </a:ext>
            </a:extLst>
          </p:cNvPr>
          <p:cNvPicPr>
            <a:picLocks noChangeAspect="1"/>
          </p:cNvPicPr>
          <p:nvPr/>
        </p:nvPicPr>
        <p:blipFill>
          <a:blip r:embed="rId3"/>
          <a:stretch>
            <a:fillRect/>
          </a:stretch>
        </p:blipFill>
        <p:spPr>
          <a:xfrm>
            <a:off x="2818357" y="2159000"/>
            <a:ext cx="12192000" cy="2540000"/>
          </a:xfrm>
          <a:prstGeom prst="rect">
            <a:avLst/>
          </a:prstGeom>
        </p:spPr>
      </p:pic>
      <p:sp>
        <p:nvSpPr>
          <p:cNvPr id="12" name="Title 1">
            <a:extLst>
              <a:ext uri="{FF2B5EF4-FFF2-40B4-BE49-F238E27FC236}">
                <a16:creationId xmlns:a16="http://schemas.microsoft.com/office/drawing/2014/main" id="{F0877A5A-10A0-D145-88E8-F3FD05D6DFBB}"/>
              </a:ext>
            </a:extLst>
          </p:cNvPr>
          <p:cNvSpPr txBox="1">
            <a:spLocks/>
          </p:cNvSpPr>
          <p:nvPr/>
        </p:nvSpPr>
        <p:spPr>
          <a:xfrm>
            <a:off x="112734" y="2781921"/>
            <a:ext cx="8126188" cy="1917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bg1"/>
                </a:solidFill>
                <a:latin typeface="Arial" panose="020B0604020202020204" pitchFamily="34" charset="0"/>
                <a:cs typeface="Arial" panose="020B0604020202020204" pitchFamily="34" charset="0"/>
              </a:rPr>
              <a:t>Microsoft Azure Functions</a:t>
            </a:r>
          </a:p>
          <a:p>
            <a:pPr algn="r"/>
            <a:r>
              <a:rPr lang="en-US" b="1" dirty="0">
                <a:solidFill>
                  <a:schemeClr val="bg1"/>
                </a:solidFill>
                <a:latin typeface="Arial" panose="020B0604020202020204" pitchFamily="34" charset="0"/>
                <a:cs typeface="Arial" panose="020B0604020202020204" pitchFamily="34" charset="0"/>
              </a:rPr>
              <a:t>(with PowerShell)</a:t>
            </a:r>
          </a:p>
        </p:txBody>
      </p:sp>
    </p:spTree>
    <p:extLst>
      <p:ext uri="{BB962C8B-B14F-4D97-AF65-F5344CB8AC3E}">
        <p14:creationId xmlns:p14="http://schemas.microsoft.com/office/powerpoint/2010/main" val="1780163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849593" y="1004548"/>
            <a:ext cx="7665031" cy="2698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Let’s Go!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pic>
        <p:nvPicPr>
          <p:cNvPr id="3" name="Picture 2" descr="A close up of a sign&#10;&#10;Description automatically generated">
            <a:extLst>
              <a:ext uri="{FF2B5EF4-FFF2-40B4-BE49-F238E27FC236}">
                <a16:creationId xmlns:a16="http://schemas.microsoft.com/office/drawing/2014/main" id="{0F983FFF-402E-4D33-8913-6639EE62EFAF}"/>
              </a:ext>
            </a:extLst>
          </p:cNvPr>
          <p:cNvPicPr>
            <a:picLocks noChangeAspect="1"/>
          </p:cNvPicPr>
          <p:nvPr/>
        </p:nvPicPr>
        <p:blipFill>
          <a:blip r:embed="rId4"/>
          <a:stretch>
            <a:fillRect/>
          </a:stretch>
        </p:blipFill>
        <p:spPr>
          <a:xfrm>
            <a:off x="6309230" y="3025508"/>
            <a:ext cx="5067607" cy="3364891"/>
          </a:xfrm>
          <a:prstGeom prst="rect">
            <a:avLst/>
          </a:prstGeom>
        </p:spPr>
      </p:pic>
    </p:spTree>
    <p:extLst>
      <p:ext uri="{BB962C8B-B14F-4D97-AF65-F5344CB8AC3E}">
        <p14:creationId xmlns:p14="http://schemas.microsoft.com/office/powerpoint/2010/main" val="519841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7EFD71-2AE6-47D2-A722-900E1DEEACED}"/>
              </a:ext>
            </a:extLst>
          </p:cNvPr>
          <p:cNvSpPr/>
          <p:nvPr/>
        </p:nvSpPr>
        <p:spPr>
          <a:xfrm>
            <a:off x="3914975" y="389965"/>
            <a:ext cx="8530224" cy="5171737"/>
          </a:xfrm>
          <a:prstGeom prst="rect">
            <a:avLst/>
          </a:prstGeom>
        </p:spPr>
        <p:txBody>
          <a:bodyPr wrap="square">
            <a:spAutoFit/>
          </a:bodyPr>
          <a:lstStyle/>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3 Runtime Versions of Azure Functions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1.x (Not Recommended)</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2.x (Recommended)</a:t>
            </a:r>
          </a:p>
          <a:p>
            <a:pPr marL="914400" lvl="1"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Designed to offer “Language Extensibility”</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3.x (Encouraged / Test)</a:t>
            </a:r>
          </a:p>
          <a:p>
            <a:pPr marL="914400" lvl="1"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Backwards compatible with 2.0</a:t>
            </a:r>
          </a:p>
        </p:txBody>
      </p:sp>
    </p:spTree>
    <p:extLst>
      <p:ext uri="{BB962C8B-B14F-4D97-AF65-F5344CB8AC3E}">
        <p14:creationId xmlns:p14="http://schemas.microsoft.com/office/powerpoint/2010/main" val="2073361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8F3DA550-18FD-484F-84E3-808DD98C71DC}"/>
              </a:ext>
            </a:extLst>
          </p:cNvPr>
          <p:cNvGraphicFramePr>
            <a:graphicFrameLocks noGrp="1"/>
          </p:cNvGraphicFramePr>
          <p:nvPr>
            <p:extLst>
              <p:ext uri="{D42A27DB-BD31-4B8C-83A1-F6EECF244321}">
                <p14:modId xmlns:p14="http://schemas.microsoft.com/office/powerpoint/2010/main" val="2386489778"/>
              </p:ext>
            </p:extLst>
          </p:nvPr>
        </p:nvGraphicFramePr>
        <p:xfrm>
          <a:off x="2549968" y="1235087"/>
          <a:ext cx="9231680" cy="4552824"/>
        </p:xfrm>
        <a:graphic>
          <a:graphicData uri="http://schemas.openxmlformats.org/drawingml/2006/table">
            <a:tbl>
              <a:tblPr firstRow="1" bandRow="1">
                <a:tableStyleId>{073A0DAA-6AF3-43AB-8588-CEC1D06C72B9}</a:tableStyleId>
              </a:tblPr>
              <a:tblGrid>
                <a:gridCol w="2307920">
                  <a:extLst>
                    <a:ext uri="{9D8B030D-6E8A-4147-A177-3AD203B41FA5}">
                      <a16:colId xmlns:a16="http://schemas.microsoft.com/office/drawing/2014/main" val="4282601827"/>
                    </a:ext>
                  </a:extLst>
                </a:gridCol>
                <a:gridCol w="2307920">
                  <a:extLst>
                    <a:ext uri="{9D8B030D-6E8A-4147-A177-3AD203B41FA5}">
                      <a16:colId xmlns:a16="http://schemas.microsoft.com/office/drawing/2014/main" val="3702074474"/>
                    </a:ext>
                  </a:extLst>
                </a:gridCol>
                <a:gridCol w="2307920">
                  <a:extLst>
                    <a:ext uri="{9D8B030D-6E8A-4147-A177-3AD203B41FA5}">
                      <a16:colId xmlns:a16="http://schemas.microsoft.com/office/drawing/2014/main" val="1765920544"/>
                    </a:ext>
                  </a:extLst>
                </a:gridCol>
                <a:gridCol w="2307920">
                  <a:extLst>
                    <a:ext uri="{9D8B030D-6E8A-4147-A177-3AD203B41FA5}">
                      <a16:colId xmlns:a16="http://schemas.microsoft.com/office/drawing/2014/main" val="3281944856"/>
                    </a:ext>
                  </a:extLst>
                </a:gridCol>
              </a:tblGrid>
              <a:tr h="540685">
                <a:tc>
                  <a:txBody>
                    <a:bodyPr/>
                    <a:lstStyle/>
                    <a:p>
                      <a:pPr algn="l" fontAlgn="b"/>
                      <a:r>
                        <a:rPr lang="en-AU" dirty="0">
                          <a:effectLst/>
                        </a:rPr>
                        <a:t>Language</a:t>
                      </a:r>
                    </a:p>
                  </a:txBody>
                  <a:tcPr marL="152400" marR="152400" marT="114300" marB="114300" anchor="b"/>
                </a:tc>
                <a:tc>
                  <a:txBody>
                    <a:bodyPr/>
                    <a:lstStyle/>
                    <a:p>
                      <a:pPr algn="l" fontAlgn="b"/>
                      <a:r>
                        <a:rPr lang="en-AU" dirty="0">
                          <a:effectLst/>
                        </a:rPr>
                        <a:t>1.x</a:t>
                      </a:r>
                    </a:p>
                  </a:txBody>
                  <a:tcPr marL="152400" marR="152400" marT="114300" marB="114300" anchor="b"/>
                </a:tc>
                <a:tc>
                  <a:txBody>
                    <a:bodyPr/>
                    <a:lstStyle/>
                    <a:p>
                      <a:pPr algn="l" fontAlgn="b"/>
                      <a:r>
                        <a:rPr lang="en-AU" dirty="0">
                          <a:effectLst/>
                        </a:rPr>
                        <a:t>2.x</a:t>
                      </a:r>
                    </a:p>
                  </a:txBody>
                  <a:tcPr marL="152400" marR="152400" marT="114300" marB="114300" anchor="b"/>
                </a:tc>
                <a:tc>
                  <a:txBody>
                    <a:bodyPr/>
                    <a:lstStyle/>
                    <a:p>
                      <a:pPr algn="l" fontAlgn="b"/>
                      <a:r>
                        <a:rPr lang="en-AU" dirty="0">
                          <a:effectLst/>
                        </a:rPr>
                        <a:t>3.x</a:t>
                      </a:r>
                    </a:p>
                  </a:txBody>
                  <a:tcPr marL="152400" marR="152400" marT="114300" marB="114300" anchor="b"/>
                </a:tc>
                <a:extLst>
                  <a:ext uri="{0D108BD9-81ED-4DB2-BD59-A6C34878D82A}">
                    <a16:rowId xmlns:a16="http://schemas.microsoft.com/office/drawing/2014/main" val="3299032536"/>
                  </a:ext>
                </a:extLst>
              </a:tr>
              <a:tr h="540685">
                <a:tc>
                  <a:txBody>
                    <a:bodyPr/>
                    <a:lstStyle/>
                    <a:p>
                      <a:pPr algn="l" fontAlgn="t"/>
                      <a:r>
                        <a:rPr lang="en-AU" u="none" strike="noStrike">
                          <a:effectLst/>
                          <a:hlinkClick r:id="rId4"/>
                        </a:rPr>
                        <a:t>C#</a:t>
                      </a:r>
                      <a:endParaRPr lang="en-AU">
                        <a:effectLst/>
                      </a:endParaRPr>
                    </a:p>
                  </a:txBody>
                  <a:tcPr marL="152400" marR="152400" marT="114300" marB="114300"/>
                </a:tc>
                <a:tc>
                  <a:txBody>
                    <a:bodyPr/>
                    <a:lstStyle/>
                    <a:p>
                      <a:pPr algn="l" fontAlgn="t"/>
                      <a:r>
                        <a:rPr lang="en-AU">
                          <a:effectLst/>
                        </a:rPr>
                        <a:t>GA (.NET Framework 4.7)</a:t>
                      </a:r>
                    </a:p>
                  </a:txBody>
                  <a:tcPr marL="152400" marR="152400" marT="114300" marB="114300"/>
                </a:tc>
                <a:tc>
                  <a:txBody>
                    <a:bodyPr/>
                    <a:lstStyle/>
                    <a:p>
                      <a:pPr algn="l" fontAlgn="t"/>
                      <a:r>
                        <a:rPr lang="en-AU" dirty="0">
                          <a:effectLst/>
                        </a:rPr>
                        <a:t>GA (.NET Core 2.2)</a:t>
                      </a:r>
                    </a:p>
                  </a:txBody>
                  <a:tcPr marL="152400" marR="152400" marT="114300" marB="114300"/>
                </a:tc>
                <a:tc>
                  <a:txBody>
                    <a:bodyPr/>
                    <a:lstStyle/>
                    <a:p>
                      <a:pPr algn="l" fontAlgn="t"/>
                      <a:r>
                        <a:rPr lang="en-AU" dirty="0">
                          <a:effectLst/>
                        </a:rPr>
                        <a:t>GA (.NET Core 3.1)</a:t>
                      </a:r>
                    </a:p>
                  </a:txBody>
                  <a:tcPr marL="152400" marR="152400" marT="114300" marB="114300"/>
                </a:tc>
                <a:extLst>
                  <a:ext uri="{0D108BD9-81ED-4DB2-BD59-A6C34878D82A}">
                    <a16:rowId xmlns:a16="http://schemas.microsoft.com/office/drawing/2014/main" val="1536065789"/>
                  </a:ext>
                </a:extLst>
              </a:tr>
              <a:tr h="540685">
                <a:tc>
                  <a:txBody>
                    <a:bodyPr/>
                    <a:lstStyle/>
                    <a:p>
                      <a:pPr algn="l" fontAlgn="t"/>
                      <a:r>
                        <a:rPr lang="en-AU" u="none" strike="noStrike">
                          <a:effectLst/>
                          <a:hlinkClick r:id="rId5"/>
                        </a:rPr>
                        <a:t>JavaScript</a:t>
                      </a:r>
                      <a:endParaRPr lang="en-AU">
                        <a:effectLst/>
                      </a:endParaRPr>
                    </a:p>
                  </a:txBody>
                  <a:tcPr marL="152400" marR="152400" marT="114300" marB="114300"/>
                </a:tc>
                <a:tc>
                  <a:txBody>
                    <a:bodyPr/>
                    <a:lstStyle/>
                    <a:p>
                      <a:pPr algn="l" fontAlgn="t"/>
                      <a:r>
                        <a:rPr lang="en-AU">
                          <a:effectLst/>
                        </a:rPr>
                        <a:t>GA (Node 6)</a:t>
                      </a:r>
                    </a:p>
                  </a:txBody>
                  <a:tcPr marL="152400" marR="152400" marT="114300" marB="114300"/>
                </a:tc>
                <a:tc>
                  <a:txBody>
                    <a:bodyPr/>
                    <a:lstStyle/>
                    <a:p>
                      <a:pPr algn="l" fontAlgn="t"/>
                      <a:r>
                        <a:rPr lang="en-AU">
                          <a:effectLst/>
                        </a:rPr>
                        <a:t>GA (Node 8 &amp; 10)</a:t>
                      </a:r>
                    </a:p>
                  </a:txBody>
                  <a:tcPr marL="152400" marR="152400" marT="114300" marB="114300"/>
                </a:tc>
                <a:tc>
                  <a:txBody>
                    <a:bodyPr/>
                    <a:lstStyle/>
                    <a:p>
                      <a:pPr algn="l" fontAlgn="t"/>
                      <a:r>
                        <a:rPr lang="en-AU" dirty="0">
                          <a:effectLst/>
                        </a:rPr>
                        <a:t>GA (Node 10 &amp; 12)</a:t>
                      </a:r>
                    </a:p>
                  </a:txBody>
                  <a:tcPr marL="152400" marR="152400" marT="114300" marB="114300"/>
                </a:tc>
                <a:extLst>
                  <a:ext uri="{0D108BD9-81ED-4DB2-BD59-A6C34878D82A}">
                    <a16:rowId xmlns:a16="http://schemas.microsoft.com/office/drawing/2014/main" val="1854743417"/>
                  </a:ext>
                </a:extLst>
              </a:tr>
              <a:tr h="540685">
                <a:tc>
                  <a:txBody>
                    <a:bodyPr/>
                    <a:lstStyle/>
                    <a:p>
                      <a:pPr algn="l" fontAlgn="t"/>
                      <a:r>
                        <a:rPr lang="en-AU" u="none" strike="noStrike">
                          <a:effectLst/>
                          <a:hlinkClick r:id="rId6"/>
                        </a:rPr>
                        <a:t>F#</a:t>
                      </a:r>
                      <a:endParaRPr lang="en-AU">
                        <a:effectLst/>
                      </a:endParaRPr>
                    </a:p>
                  </a:txBody>
                  <a:tcPr marL="152400" marR="152400" marT="114300" marB="114300"/>
                </a:tc>
                <a:tc>
                  <a:txBody>
                    <a:bodyPr/>
                    <a:lstStyle/>
                    <a:p>
                      <a:pPr algn="l" fontAlgn="t"/>
                      <a:r>
                        <a:rPr lang="en-AU">
                          <a:effectLst/>
                        </a:rPr>
                        <a:t>GA (.NET Framework 4.7)</a:t>
                      </a:r>
                    </a:p>
                  </a:txBody>
                  <a:tcPr marL="152400" marR="152400" marT="114300" marB="114300"/>
                </a:tc>
                <a:tc>
                  <a:txBody>
                    <a:bodyPr/>
                    <a:lstStyle/>
                    <a:p>
                      <a:pPr algn="l" fontAlgn="t"/>
                      <a:r>
                        <a:rPr lang="en-AU">
                          <a:effectLst/>
                        </a:rPr>
                        <a:t>GA (.NET Core 2.2)</a:t>
                      </a:r>
                    </a:p>
                  </a:txBody>
                  <a:tcPr marL="152400" marR="152400" marT="114300" marB="1143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dirty="0">
                          <a:effectLst/>
                        </a:rPr>
                        <a:t>GA (.NET Core 3.1)</a:t>
                      </a:r>
                    </a:p>
                    <a:p>
                      <a:pPr algn="l" fontAlgn="t"/>
                      <a:endParaRPr lang="en-AU" dirty="0">
                        <a:effectLst/>
                      </a:endParaRPr>
                    </a:p>
                  </a:txBody>
                  <a:tcPr marL="152400" marR="152400" marT="114300" marB="114300"/>
                </a:tc>
                <a:extLst>
                  <a:ext uri="{0D108BD9-81ED-4DB2-BD59-A6C34878D82A}">
                    <a16:rowId xmlns:a16="http://schemas.microsoft.com/office/drawing/2014/main" val="3085504294"/>
                  </a:ext>
                </a:extLst>
              </a:tr>
              <a:tr h="540685">
                <a:tc>
                  <a:txBody>
                    <a:bodyPr/>
                    <a:lstStyle/>
                    <a:p>
                      <a:pPr algn="l" fontAlgn="t"/>
                      <a:r>
                        <a:rPr lang="en-AU" u="none" strike="noStrike">
                          <a:effectLst/>
                          <a:hlinkClick r:id="rId7"/>
                        </a:rPr>
                        <a:t>Java</a:t>
                      </a:r>
                      <a:endParaRPr lang="en-AU">
                        <a:effectLst/>
                      </a:endParaRPr>
                    </a:p>
                  </a:txBody>
                  <a:tcPr marL="152400" marR="152400" marT="114300" marB="114300"/>
                </a:tc>
                <a:tc>
                  <a:txBody>
                    <a:bodyPr/>
                    <a:lstStyle/>
                    <a:p>
                      <a:pPr algn="l" fontAlgn="t"/>
                      <a:r>
                        <a:rPr lang="en-AU">
                          <a:effectLst/>
                        </a:rPr>
                        <a:t>N/A</a:t>
                      </a:r>
                    </a:p>
                  </a:txBody>
                  <a:tcPr marL="152400" marR="152400" marT="114300" marB="114300"/>
                </a:tc>
                <a:tc gridSpan="2">
                  <a:txBody>
                    <a:bodyPr/>
                    <a:lstStyle/>
                    <a:p>
                      <a:pPr algn="ctr" fontAlgn="t"/>
                      <a:r>
                        <a:rPr lang="en-AU" dirty="0">
                          <a:effectLst/>
                        </a:rPr>
                        <a:t>GA (Java 8)</a:t>
                      </a:r>
                    </a:p>
                  </a:txBody>
                  <a:tcPr marL="152400" marR="152400" marT="114300" marB="114300"/>
                </a:tc>
                <a:tc hMerge="1">
                  <a:txBody>
                    <a:bodyPr/>
                    <a:lstStyle/>
                    <a:p>
                      <a:pPr algn="l" fontAlgn="t"/>
                      <a:endParaRPr lang="en-AU" dirty="0">
                        <a:effectLst/>
                      </a:endParaRPr>
                    </a:p>
                  </a:txBody>
                  <a:tcPr marL="152400" marR="152400" marT="114300" marB="114300"/>
                </a:tc>
                <a:extLst>
                  <a:ext uri="{0D108BD9-81ED-4DB2-BD59-A6C34878D82A}">
                    <a16:rowId xmlns:a16="http://schemas.microsoft.com/office/drawing/2014/main" val="822288718"/>
                  </a:ext>
                </a:extLst>
              </a:tr>
              <a:tr h="835604">
                <a:tc>
                  <a:txBody>
                    <a:bodyPr/>
                    <a:lstStyle/>
                    <a:p>
                      <a:pPr algn="l" fontAlgn="t"/>
                      <a:r>
                        <a:rPr lang="en-AU" u="none" strike="noStrike" dirty="0">
                          <a:effectLst/>
                          <a:hlinkClick r:id="rId8"/>
                        </a:rPr>
                        <a:t>PowerShell</a:t>
                      </a:r>
                      <a:endParaRPr lang="en-AU" dirty="0">
                        <a:effectLst/>
                      </a:endParaRPr>
                    </a:p>
                  </a:txBody>
                  <a:tcPr marL="152400" marR="152400" marT="114300" marB="114300"/>
                </a:tc>
                <a:tc>
                  <a:txBody>
                    <a:bodyPr/>
                    <a:lstStyle/>
                    <a:p>
                      <a:pPr algn="l" fontAlgn="t"/>
                      <a:r>
                        <a:rPr lang="en-AU" b="1" dirty="0">
                          <a:effectLst/>
                        </a:rPr>
                        <a:t>N/A</a:t>
                      </a:r>
                    </a:p>
                  </a:txBody>
                  <a:tcPr marL="152400" marR="152400" marT="114300" marB="114300"/>
                </a:tc>
                <a:tc gridSpan="2">
                  <a:txBody>
                    <a:bodyPr/>
                    <a:lstStyle/>
                    <a:p>
                      <a:pPr algn="ctr" fontAlgn="t"/>
                      <a:r>
                        <a:rPr lang="en-AU" b="1" dirty="0">
                          <a:effectLst/>
                        </a:rPr>
                        <a:t>GA (PowerShell Core 6)</a:t>
                      </a:r>
                    </a:p>
                  </a:txBody>
                  <a:tcPr marL="152400" marR="152400" marT="114300" marB="114300"/>
                </a:tc>
                <a:tc hMerge="1">
                  <a:txBody>
                    <a:bodyPr/>
                    <a:lstStyle/>
                    <a:p>
                      <a:pPr algn="l" fontAlgn="t"/>
                      <a:endParaRPr lang="en-AU" dirty="0">
                        <a:effectLst/>
                      </a:endParaRPr>
                    </a:p>
                  </a:txBody>
                  <a:tcPr marL="152400" marR="152400" marT="114300" marB="114300"/>
                </a:tc>
                <a:extLst>
                  <a:ext uri="{0D108BD9-81ED-4DB2-BD59-A6C34878D82A}">
                    <a16:rowId xmlns:a16="http://schemas.microsoft.com/office/drawing/2014/main" val="2539351448"/>
                  </a:ext>
                </a:extLst>
              </a:tr>
              <a:tr h="540685">
                <a:tc>
                  <a:txBody>
                    <a:bodyPr/>
                    <a:lstStyle/>
                    <a:p>
                      <a:pPr algn="l" fontAlgn="t"/>
                      <a:r>
                        <a:rPr lang="en-AU" u="none" strike="noStrike" dirty="0">
                          <a:effectLst/>
                          <a:hlinkClick r:id="rId9"/>
                        </a:rPr>
                        <a:t>Python</a:t>
                      </a:r>
                      <a:endParaRPr lang="en-AU" dirty="0">
                        <a:effectLst/>
                      </a:endParaRPr>
                    </a:p>
                  </a:txBody>
                  <a:tcPr marL="152400" marR="152400" marT="114300" marB="114300"/>
                </a:tc>
                <a:tc>
                  <a:txBody>
                    <a:bodyPr/>
                    <a:lstStyle/>
                    <a:p>
                      <a:pPr algn="l" fontAlgn="t"/>
                      <a:r>
                        <a:rPr lang="en-AU">
                          <a:effectLst/>
                        </a:rPr>
                        <a:t>Experimental</a:t>
                      </a:r>
                    </a:p>
                  </a:txBody>
                  <a:tcPr marL="152400" marR="152400" marT="114300" marB="114300"/>
                </a:tc>
                <a:tc>
                  <a:txBody>
                    <a:bodyPr/>
                    <a:lstStyle/>
                    <a:p>
                      <a:pPr algn="l" fontAlgn="t"/>
                      <a:r>
                        <a:rPr lang="en-AU" dirty="0">
                          <a:effectLst/>
                        </a:rPr>
                        <a:t>GA (3.6 &amp; 3.7)</a:t>
                      </a:r>
                    </a:p>
                  </a:txBody>
                  <a:tcPr marL="152400" marR="152400" marT="114300" marB="114300"/>
                </a:tc>
                <a:tc>
                  <a:txBody>
                    <a:bodyPr/>
                    <a:lstStyle/>
                    <a:p>
                      <a:pPr algn="l" fontAlgn="t"/>
                      <a:r>
                        <a:rPr lang="en-AU" dirty="0">
                          <a:effectLst/>
                        </a:rPr>
                        <a:t>GA (3.6 &amp; 3.7 &amp; 3.8)</a:t>
                      </a:r>
                    </a:p>
                  </a:txBody>
                  <a:tcPr marL="152400" marR="152400" marT="114300" marB="114300"/>
                </a:tc>
                <a:extLst>
                  <a:ext uri="{0D108BD9-81ED-4DB2-BD59-A6C34878D82A}">
                    <a16:rowId xmlns:a16="http://schemas.microsoft.com/office/drawing/2014/main" val="2096476782"/>
                  </a:ext>
                </a:extLst>
              </a:tr>
            </a:tbl>
          </a:graphicData>
        </a:graphic>
      </p:graphicFrame>
    </p:spTree>
    <p:extLst>
      <p:ext uri="{BB962C8B-B14F-4D97-AF65-F5344CB8AC3E}">
        <p14:creationId xmlns:p14="http://schemas.microsoft.com/office/powerpoint/2010/main" val="412300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2A31F3-6EB9-7A4D-BA2B-F44A4974E386}"/>
              </a:ext>
            </a:extLst>
          </p:cNvPr>
          <p:cNvPicPr>
            <a:picLocks noChangeAspect="1"/>
          </p:cNvPicPr>
          <p:nvPr/>
        </p:nvPicPr>
        <p:blipFill>
          <a:blip r:embed="rId3"/>
          <a:stretch>
            <a:fillRect/>
          </a:stretch>
        </p:blipFill>
        <p:spPr>
          <a:xfrm>
            <a:off x="0" y="-5243512"/>
            <a:ext cx="12192000" cy="12101512"/>
          </a:xfrm>
          <a:prstGeom prst="rect">
            <a:avLst/>
          </a:prstGeom>
        </p:spPr>
      </p:pic>
      <p:pic>
        <p:nvPicPr>
          <p:cNvPr id="5" name="Picture 4">
            <a:extLst>
              <a:ext uri="{FF2B5EF4-FFF2-40B4-BE49-F238E27FC236}">
                <a16:creationId xmlns:a16="http://schemas.microsoft.com/office/drawing/2014/main" id="{87D623B1-CAF0-9345-9F80-1FE43D2F2FC5}"/>
              </a:ext>
            </a:extLst>
          </p:cNvPr>
          <p:cNvPicPr>
            <a:picLocks noChangeAspect="1"/>
          </p:cNvPicPr>
          <p:nvPr/>
        </p:nvPicPr>
        <p:blipFill>
          <a:blip r:embed="rId4">
            <a:alphaModFix amt="85000"/>
          </a:blip>
          <a:stretch>
            <a:fillRect/>
          </a:stretch>
        </p:blipFill>
        <p:spPr>
          <a:xfrm>
            <a:off x="0" y="-6626"/>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0" y="1069178"/>
            <a:ext cx="929186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40000"/>
                    <a:lumOff val="60000"/>
                  </a:schemeClr>
                </a:solidFill>
                <a:latin typeface="Arial" panose="020B0604020202020204" pitchFamily="34" charset="0"/>
                <a:cs typeface="Arial" panose="020B0604020202020204" pitchFamily="34" charset="0"/>
              </a:rPr>
              <a:t>Key Concepts to Remember</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728955" y="1731960"/>
            <a:ext cx="9780382" cy="48442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Trigger – Event that starts the function.</a:t>
            </a:r>
          </a:p>
          <a:p>
            <a:pPr>
              <a:lnSpc>
                <a:spcPct val="150000"/>
              </a:lnSpc>
            </a:pPr>
            <a:r>
              <a:rPr lang="en-US" sz="3600" dirty="0">
                <a:solidFill>
                  <a:schemeClr val="bg1"/>
                </a:solidFill>
                <a:latin typeface="Arial" panose="020B0604020202020204" pitchFamily="34" charset="0"/>
                <a:cs typeface="Arial" panose="020B0604020202020204" pitchFamily="34" charset="0"/>
              </a:rPr>
              <a:t> 	1 Per Function</a:t>
            </a:r>
          </a:p>
          <a:p>
            <a:pPr>
              <a:lnSpc>
                <a:spcPct val="150000"/>
              </a:lnSpc>
            </a:pPr>
            <a:r>
              <a:rPr lang="en-US" sz="3600" dirty="0">
                <a:solidFill>
                  <a:schemeClr val="bg1"/>
                </a:solidFill>
                <a:latin typeface="Arial" panose="020B0604020202020204" pitchFamily="34" charset="0"/>
                <a:cs typeface="Arial" panose="020B0604020202020204" pitchFamily="34" charset="0"/>
              </a:rPr>
              <a:t>• (Optional) Bindings:</a:t>
            </a:r>
          </a:p>
          <a:p>
            <a:pPr>
              <a:lnSpc>
                <a:spcPct val="150000"/>
              </a:lnSpc>
            </a:pPr>
            <a:r>
              <a:rPr lang="en-US" sz="3600" dirty="0">
                <a:solidFill>
                  <a:schemeClr val="bg1"/>
                </a:solidFill>
                <a:latin typeface="Arial" panose="020B0604020202020204" pitchFamily="34" charset="0"/>
                <a:cs typeface="Arial" panose="020B0604020202020204" pitchFamily="34" charset="0"/>
              </a:rPr>
              <a:t>	</a:t>
            </a:r>
            <a:r>
              <a:rPr lang="en-US" sz="3600" i="1" dirty="0">
                <a:solidFill>
                  <a:schemeClr val="bg1"/>
                </a:solidFill>
                <a:latin typeface="Arial" panose="020B0604020202020204" pitchFamily="34" charset="0"/>
                <a:cs typeface="Arial" panose="020B0604020202020204" pitchFamily="34" charset="0"/>
              </a:rPr>
              <a:t>Input</a:t>
            </a:r>
            <a:r>
              <a:rPr lang="en-US" sz="3600" dirty="0">
                <a:solidFill>
                  <a:schemeClr val="bg1"/>
                </a:solidFill>
                <a:latin typeface="Arial" panose="020B0604020202020204" pitchFamily="34" charset="0"/>
                <a:cs typeface="Arial" panose="020B0604020202020204" pitchFamily="34" charset="0"/>
              </a:rPr>
              <a:t>: Data that is </a:t>
            </a:r>
            <a:r>
              <a:rPr lang="en-US" sz="3600" b="1" dirty="0">
                <a:solidFill>
                  <a:schemeClr val="bg1"/>
                </a:solidFill>
                <a:latin typeface="Arial" panose="020B0604020202020204" pitchFamily="34" charset="0"/>
                <a:cs typeface="Arial" panose="020B0604020202020204" pitchFamily="34" charset="0"/>
              </a:rPr>
              <a:t>Pulled</a:t>
            </a:r>
          </a:p>
          <a:p>
            <a:pPr>
              <a:lnSpc>
                <a:spcPct val="150000"/>
              </a:lnSpc>
            </a:pPr>
            <a:r>
              <a:rPr lang="en-US" sz="3600" dirty="0">
                <a:solidFill>
                  <a:schemeClr val="bg1"/>
                </a:solidFill>
                <a:latin typeface="Arial" panose="020B0604020202020204" pitchFamily="34" charset="0"/>
                <a:cs typeface="Arial" panose="020B0604020202020204" pitchFamily="34" charset="0"/>
              </a:rPr>
              <a:t>	</a:t>
            </a:r>
            <a:r>
              <a:rPr lang="en-US" sz="3600" i="1" dirty="0">
                <a:solidFill>
                  <a:schemeClr val="bg1"/>
                </a:solidFill>
                <a:latin typeface="Arial" panose="020B0604020202020204" pitchFamily="34" charset="0"/>
                <a:cs typeface="Arial" panose="020B0604020202020204" pitchFamily="34" charset="0"/>
              </a:rPr>
              <a:t>Output</a:t>
            </a:r>
            <a:r>
              <a:rPr lang="en-US" sz="3600" dirty="0">
                <a:solidFill>
                  <a:schemeClr val="bg1"/>
                </a:solidFill>
                <a:latin typeface="Arial" panose="020B0604020202020204" pitchFamily="34" charset="0"/>
                <a:cs typeface="Arial" panose="020B0604020202020204" pitchFamily="34" charset="0"/>
              </a:rPr>
              <a:t>: Data that is </a:t>
            </a:r>
            <a:r>
              <a:rPr lang="en-US" sz="3600" b="1" dirty="0">
                <a:solidFill>
                  <a:schemeClr val="bg1"/>
                </a:solidFill>
                <a:latin typeface="Arial" panose="020B0604020202020204" pitchFamily="34" charset="0"/>
                <a:cs typeface="Arial" panose="020B0604020202020204" pitchFamily="34" charset="0"/>
              </a:rPr>
              <a:t>Pushed</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455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7EFD71-2AE6-47D2-A722-900E1DEEACED}"/>
              </a:ext>
            </a:extLst>
          </p:cNvPr>
          <p:cNvSpPr/>
          <p:nvPr/>
        </p:nvSpPr>
        <p:spPr>
          <a:xfrm>
            <a:off x="3914975" y="389965"/>
            <a:ext cx="8530224" cy="6095066"/>
          </a:xfrm>
          <a:prstGeom prst="rect">
            <a:avLst/>
          </a:prstGeom>
        </p:spPr>
        <p:txBody>
          <a:bodyPr wrap="square">
            <a:spAutoFit/>
          </a:bodyPr>
          <a:lstStyle/>
          <a:p>
            <a:pPr>
              <a:lnSpc>
                <a:spcPct val="150000"/>
              </a:lnSpc>
              <a:spcBef>
                <a:spcPct val="0"/>
              </a:spcBef>
            </a:pPr>
            <a:r>
              <a:rPr lang="en-AU" sz="4000" b="1" dirty="0">
                <a:solidFill>
                  <a:srgbClr val="002060"/>
                </a:solidFill>
                <a:latin typeface="Arial" panose="020B0604020202020204" pitchFamily="34" charset="0"/>
                <a:ea typeface="+mj-ea"/>
                <a:cs typeface="Arial" panose="020B0604020202020204" pitchFamily="34" charset="0"/>
              </a:rPr>
              <a:t>Common Triggers: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Blob Storage </a:t>
            </a:r>
            <a:r>
              <a:rPr lang="en-AU" sz="2400" dirty="0">
                <a:solidFill>
                  <a:srgbClr val="002060"/>
                </a:solidFill>
                <a:latin typeface="Arial" panose="020B0604020202020204" pitchFamily="34" charset="0"/>
                <a:ea typeface="+mj-ea"/>
                <a:cs typeface="Arial" panose="020B0604020202020204" pitchFamily="34" charset="0"/>
              </a:rPr>
              <a:t>(Create/ Change / Remove)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Cosmos DB </a:t>
            </a:r>
            <a:r>
              <a:rPr lang="en-AU" sz="2400" dirty="0">
                <a:solidFill>
                  <a:srgbClr val="002060"/>
                </a:solidFill>
                <a:latin typeface="Arial" panose="020B0604020202020204" pitchFamily="34" charset="0"/>
                <a:cs typeface="Arial" panose="020B0604020202020204" pitchFamily="34" charset="0"/>
              </a:rPr>
              <a:t>(Create/ Change / Remove)</a:t>
            </a:r>
            <a:endParaRPr lang="en-AU" sz="2400"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Grid </a:t>
            </a:r>
            <a:r>
              <a:rPr lang="en-AU" sz="2400" dirty="0">
                <a:solidFill>
                  <a:srgbClr val="002060"/>
                </a:solidFill>
                <a:latin typeface="Arial" panose="020B0604020202020204" pitchFamily="34" charset="0"/>
                <a:ea typeface="+mj-ea"/>
                <a:cs typeface="Arial" panose="020B0604020202020204" pitchFamily="34" charset="0"/>
              </a:rPr>
              <a:t>(Azure Event Listener)</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Hub </a:t>
            </a:r>
            <a:r>
              <a:rPr lang="en-AU" sz="2400" dirty="0">
                <a:solidFill>
                  <a:srgbClr val="002060"/>
                </a:solidFill>
                <a:latin typeface="Arial" panose="020B0604020202020204" pitchFamily="34" charset="0"/>
                <a:ea typeface="+mj-ea"/>
                <a:cs typeface="Arial" panose="020B0604020202020204" pitchFamily="34" charset="0"/>
              </a:rPr>
              <a:t>(Real Time Data Ingestion)</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HTTP / Webhook </a:t>
            </a:r>
            <a:r>
              <a:rPr lang="en-AU" sz="2400" dirty="0">
                <a:solidFill>
                  <a:srgbClr val="002060"/>
                </a:solidFill>
                <a:latin typeface="Arial" panose="020B0604020202020204" pitchFamily="34" charset="0"/>
                <a:ea typeface="+mj-ea"/>
                <a:cs typeface="Arial" panose="020B0604020202020204" pitchFamily="34" charset="0"/>
              </a:rPr>
              <a:t>(GET, POST, PUT, DELETE)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Service Bus </a:t>
            </a:r>
            <a:r>
              <a:rPr lang="en-AU" sz="2400" dirty="0">
                <a:solidFill>
                  <a:srgbClr val="002060"/>
                </a:solidFill>
                <a:latin typeface="Arial" panose="020B0604020202020204" pitchFamily="34" charset="0"/>
                <a:ea typeface="+mj-ea"/>
                <a:cs typeface="Arial" panose="020B0604020202020204" pitchFamily="34" charset="0"/>
              </a:rPr>
              <a:t>(Cloud Messaging Service)</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cs typeface="Arial" panose="020B0604020202020204" pitchFamily="34" charset="0"/>
              </a:rPr>
              <a:t>Timer </a:t>
            </a:r>
            <a:r>
              <a:rPr lang="en-AU" sz="2400" dirty="0">
                <a:solidFill>
                  <a:srgbClr val="002060"/>
                </a:solidFill>
                <a:latin typeface="Arial" panose="020B0604020202020204" pitchFamily="34" charset="0"/>
                <a:cs typeface="Arial" panose="020B0604020202020204" pitchFamily="34" charset="0"/>
              </a:rPr>
              <a:t>(Scheduled Tasks)</a:t>
            </a:r>
          </a:p>
        </p:txBody>
      </p:sp>
    </p:spTree>
    <p:extLst>
      <p:ext uri="{BB962C8B-B14F-4D97-AF65-F5344CB8AC3E}">
        <p14:creationId xmlns:p14="http://schemas.microsoft.com/office/powerpoint/2010/main" val="47844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11768" y="0"/>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7EFD71-2AE6-47D2-A722-900E1DEEACED}"/>
              </a:ext>
            </a:extLst>
          </p:cNvPr>
          <p:cNvSpPr/>
          <p:nvPr/>
        </p:nvSpPr>
        <p:spPr>
          <a:xfrm>
            <a:off x="3914975" y="389965"/>
            <a:ext cx="8530224" cy="4617739"/>
          </a:xfrm>
          <a:prstGeom prst="rect">
            <a:avLst/>
          </a:prstGeom>
        </p:spPr>
        <p:txBody>
          <a:bodyPr wrap="square">
            <a:spAutoFit/>
          </a:bodyPr>
          <a:lstStyle/>
          <a:p>
            <a:pPr>
              <a:lnSpc>
                <a:spcPct val="150000"/>
              </a:lnSpc>
              <a:spcBef>
                <a:spcPct val="0"/>
              </a:spcBef>
            </a:pPr>
            <a:r>
              <a:rPr lang="en-AU" sz="4000" b="1" dirty="0">
                <a:solidFill>
                  <a:srgbClr val="002060"/>
                </a:solidFill>
                <a:latin typeface="Arial" panose="020B0604020202020204" pitchFamily="34" charset="0"/>
                <a:ea typeface="+mj-ea"/>
                <a:cs typeface="Arial" panose="020B0604020202020204" pitchFamily="34" charset="0"/>
              </a:rPr>
              <a:t>Common Bindings: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Blob Storage </a:t>
            </a:r>
            <a:r>
              <a:rPr lang="en-AU" sz="2400" dirty="0">
                <a:solidFill>
                  <a:srgbClr val="002060"/>
                </a:solidFill>
                <a:latin typeface="Arial" panose="020B0604020202020204" pitchFamily="34" charset="0"/>
                <a:ea typeface="+mj-ea"/>
                <a:cs typeface="Arial" panose="020B0604020202020204" pitchFamily="34" charset="0"/>
              </a:rPr>
              <a:t>(Input / 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Grid </a:t>
            </a:r>
            <a:r>
              <a:rPr lang="en-AU" sz="2400" dirty="0">
                <a:solidFill>
                  <a:srgbClr val="002060"/>
                </a:solidFill>
                <a:latin typeface="Arial" panose="020B0604020202020204" pitchFamily="34" charset="0"/>
                <a:ea typeface="+mj-ea"/>
                <a:cs typeface="Arial" panose="020B0604020202020204" pitchFamily="34" charset="0"/>
              </a:rPr>
              <a:t>(Output)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Event Hub </a:t>
            </a:r>
            <a:r>
              <a:rPr lang="en-AU" sz="2400" dirty="0">
                <a:solidFill>
                  <a:srgbClr val="002060"/>
                </a:solidFill>
                <a:latin typeface="Arial" panose="020B0604020202020204" pitchFamily="34" charset="0"/>
                <a:ea typeface="+mj-ea"/>
                <a:cs typeface="Arial" panose="020B0604020202020204" pitchFamily="34" charset="0"/>
              </a:rPr>
              <a:t>(Output)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HTTP / Webhook </a:t>
            </a:r>
            <a:r>
              <a:rPr lang="en-AU" sz="2400" dirty="0">
                <a:solidFill>
                  <a:srgbClr val="002060"/>
                </a:solidFill>
                <a:latin typeface="Arial" panose="020B0604020202020204" pitchFamily="34" charset="0"/>
                <a:ea typeface="+mj-ea"/>
                <a:cs typeface="Arial" panose="020B0604020202020204" pitchFamily="34" charset="0"/>
              </a:rPr>
              <a:t>(Output)</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Service Bus </a:t>
            </a:r>
            <a:r>
              <a:rPr lang="en-AU" sz="2400" dirty="0">
                <a:solidFill>
                  <a:srgbClr val="002060"/>
                </a:solidFill>
                <a:latin typeface="Arial" panose="020B0604020202020204" pitchFamily="34" charset="0"/>
                <a:ea typeface="+mj-ea"/>
                <a:cs typeface="Arial" panose="020B0604020202020204" pitchFamily="34" charset="0"/>
              </a:rPr>
              <a:t>(Cloud Messaging Service)</a:t>
            </a:r>
            <a:endParaRPr lang="en-AU" sz="3200" dirty="0">
              <a:solidFill>
                <a:srgbClr val="00206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254899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11806" y="1502294"/>
            <a:ext cx="7665031" cy="3853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Azure Functions PowerShell</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52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Function Versions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298315" y="1628628"/>
            <a:ext cx="11595370" cy="36341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1.x – PowerShell 5.1 (locked by Runtime)</a:t>
            </a:r>
          </a:p>
          <a:p>
            <a:pPr>
              <a:lnSpc>
                <a:spcPct val="150000"/>
              </a:lnSpc>
            </a:pPr>
            <a:r>
              <a:rPr lang="en-US" sz="3600" dirty="0">
                <a:solidFill>
                  <a:schemeClr val="bg1"/>
                </a:solidFill>
                <a:latin typeface="Arial" panose="020B0604020202020204" pitchFamily="34" charset="0"/>
                <a:cs typeface="Arial" panose="020B0604020202020204" pitchFamily="34" charset="0"/>
              </a:rPr>
              <a:t>	Currently Unavailable</a:t>
            </a:r>
          </a:p>
          <a:p>
            <a:pPr>
              <a:lnSpc>
                <a:spcPct val="150000"/>
              </a:lnSpc>
            </a:pPr>
            <a:r>
              <a:rPr lang="en-US" sz="3600" dirty="0">
                <a:solidFill>
                  <a:schemeClr val="bg1"/>
                </a:solidFill>
                <a:latin typeface="Arial" panose="020B0604020202020204" pitchFamily="34" charset="0"/>
                <a:cs typeface="Arial" panose="020B0604020202020204" pitchFamily="34" charset="0"/>
              </a:rPr>
              <a:t>• 2.x &amp; 3.x – PowerShell Core 6</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802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Functions 1.x Limitations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Concurrency – Single Process of a Function.*</a:t>
            </a:r>
          </a:p>
          <a:p>
            <a:pPr>
              <a:lnSpc>
                <a:spcPct val="150000"/>
              </a:lnSpc>
            </a:pPr>
            <a:r>
              <a:rPr lang="en-US" sz="3600" dirty="0">
                <a:solidFill>
                  <a:schemeClr val="bg1"/>
                </a:solidFill>
                <a:latin typeface="Arial" panose="020B0604020202020204" pitchFamily="34" charset="0"/>
                <a:cs typeface="Arial" panose="020B0604020202020204" pitchFamily="34" charset="0"/>
              </a:rPr>
              <a:t>• Exists in Portal / Lacks Function Debugging</a:t>
            </a:r>
          </a:p>
          <a:p>
            <a:pPr>
              <a:lnSpc>
                <a:spcPct val="150000"/>
              </a:lnSpc>
            </a:pPr>
            <a:r>
              <a:rPr lang="en-US" sz="3600" dirty="0">
                <a:solidFill>
                  <a:schemeClr val="bg1"/>
                </a:solidFill>
                <a:latin typeface="Arial" panose="020B0604020202020204" pitchFamily="34" charset="0"/>
                <a:cs typeface="Arial" panose="020B0604020202020204" pitchFamily="34" charset="0"/>
              </a:rPr>
              <a:t>• Supported Triggers:</a:t>
            </a:r>
          </a:p>
          <a:p>
            <a:pPr>
              <a:lnSpc>
                <a:spcPct val="150000"/>
              </a:lnSpc>
            </a:pPr>
            <a:r>
              <a:rPr lang="en-US" sz="3600" dirty="0">
                <a:solidFill>
                  <a:schemeClr val="bg1"/>
                </a:solidFill>
                <a:latin typeface="Arial" panose="020B0604020202020204" pitchFamily="34" charset="0"/>
                <a:cs typeface="Arial" panose="020B0604020202020204" pitchFamily="34" charset="0"/>
              </a:rPr>
              <a:t>	HTTP / Timer / Queue</a:t>
            </a:r>
          </a:p>
          <a:p>
            <a:pPr>
              <a:lnSpc>
                <a:spcPct val="150000"/>
              </a:lnSpc>
            </a:pP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PSVersionTable</a:t>
            </a:r>
            <a:r>
              <a:rPr lang="en-US" sz="3600" dirty="0">
                <a:solidFill>
                  <a:schemeClr val="bg1"/>
                </a:solidFill>
                <a:latin typeface="Arial" panose="020B0604020202020204" pitchFamily="34" charset="0"/>
                <a:cs typeface="Arial" panose="020B0604020202020204" pitchFamily="34" charset="0"/>
              </a:rPr>
              <a:t> -eq 5.1</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089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Functions 2.x &amp; 3.x Limitations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Implementation is </a:t>
            </a:r>
            <a:r>
              <a:rPr lang="en-US" sz="3600" b="1" dirty="0">
                <a:solidFill>
                  <a:schemeClr val="bg1"/>
                </a:solidFill>
                <a:latin typeface="Arial" panose="020B0604020202020204" pitchFamily="34" charset="0"/>
                <a:cs typeface="Arial" panose="020B0604020202020204" pitchFamily="34" charset="0"/>
              </a:rPr>
              <a:t>GA!</a:t>
            </a:r>
          </a:p>
          <a:p>
            <a:pPr>
              <a:lnSpc>
                <a:spcPct val="150000"/>
              </a:lnSpc>
            </a:pPr>
            <a:r>
              <a:rPr lang="en-US" sz="3600" dirty="0">
                <a:solidFill>
                  <a:schemeClr val="bg1"/>
                </a:solidFill>
                <a:latin typeface="Arial" panose="020B0604020202020204" pitchFamily="34" charset="0"/>
                <a:cs typeface="Arial" panose="020B0604020202020204" pitchFamily="34" charset="0"/>
              </a:rPr>
              <a:t>• Durable Functions </a:t>
            </a:r>
            <a:r>
              <a:rPr lang="en-US" sz="3600" b="1" dirty="0">
                <a:solidFill>
                  <a:schemeClr val="bg1"/>
                </a:solidFill>
                <a:latin typeface="Arial" panose="020B0604020202020204" pitchFamily="34" charset="0"/>
                <a:cs typeface="Arial" panose="020B0604020202020204" pitchFamily="34" charset="0"/>
              </a:rPr>
              <a:t>still in development</a:t>
            </a:r>
          </a:p>
          <a:p>
            <a:pPr>
              <a:lnSpc>
                <a:spcPct val="150000"/>
              </a:lnSpc>
            </a:pPr>
            <a:r>
              <a:rPr lang="en-US" sz="3600" dirty="0">
                <a:solidFill>
                  <a:schemeClr val="bg1"/>
                </a:solidFill>
                <a:latin typeface="Arial" panose="020B0604020202020204" pitchFamily="34" charset="0"/>
                <a:cs typeface="Arial" panose="020B0604020202020204" pitchFamily="34" charset="0"/>
              </a:rPr>
              <a:t>• No support for PowerShell 7</a:t>
            </a:r>
            <a:endParaRPr lang="en-US" sz="3600" b="1" dirty="0">
              <a:solidFill>
                <a:schemeClr val="bg1"/>
              </a:solidFill>
              <a:latin typeface="Arial" panose="020B0604020202020204" pitchFamily="34" charset="0"/>
              <a:cs typeface="Arial" panose="020B0604020202020204" pitchFamily="34" charset="0"/>
            </a:endParaRPr>
          </a:p>
          <a:p>
            <a:pPr>
              <a:lnSpc>
                <a:spcPct val="150000"/>
              </a:lnSpc>
            </a:pPr>
            <a:r>
              <a:rPr lang="en-US" sz="3600" dirty="0">
                <a:solidFill>
                  <a:schemeClr val="bg1"/>
                </a:solidFill>
                <a:latin typeface="Arial" panose="020B0604020202020204" pitchFamily="34" charset="0"/>
                <a:cs typeface="Arial" panose="020B0604020202020204" pitchFamily="34" charset="0"/>
              </a:rPr>
              <a:t>• Lack of Triggers/ Bindings </a:t>
            </a:r>
          </a:p>
          <a:p>
            <a:pPr>
              <a:lnSpc>
                <a:spcPct val="150000"/>
              </a:lnSpc>
            </a:pPr>
            <a:r>
              <a:rPr lang="en-US" sz="3600" dirty="0">
                <a:solidFill>
                  <a:schemeClr val="bg1"/>
                </a:solidFill>
                <a:latin typeface="Arial" panose="020B0604020202020204" pitchFamily="34" charset="0"/>
                <a:cs typeface="Arial" panose="020B0604020202020204" pitchFamily="34" charset="0"/>
              </a:rPr>
              <a:t>				Limited to: HTTP, Timer, Blob, Queue</a:t>
            </a:r>
            <a:endParaRPr lang="en-US" sz="3600" b="1" dirty="0">
              <a:solidFill>
                <a:schemeClr val="bg1"/>
              </a:solidFill>
              <a:latin typeface="Arial" panose="020B0604020202020204" pitchFamily="34" charset="0"/>
              <a:cs typeface="Arial" panose="020B0604020202020204" pitchFamily="34" charset="0"/>
            </a:endParaRPr>
          </a:p>
          <a:p>
            <a:pPr>
              <a:lnSpc>
                <a:spcPct val="150000"/>
              </a:lnSpc>
            </a:pPr>
            <a:r>
              <a:rPr lang="en-US" sz="3600" dirty="0">
                <a:solidFill>
                  <a:schemeClr val="bg1"/>
                </a:solidFill>
                <a:latin typeface="Arial" panose="020B0604020202020204" pitchFamily="34" charset="0"/>
                <a:cs typeface="Arial" panose="020B0604020202020204" pitchFamily="34" charset="0"/>
              </a:rPr>
              <a:t>• No Remote Debugging Capability</a:t>
            </a:r>
          </a:p>
          <a:p>
            <a:pPr>
              <a:lnSpc>
                <a:spcPct val="150000"/>
              </a:lnSpc>
            </a:pPr>
            <a:endParaRPr lang="en-US" sz="3600" b="1" dirty="0">
              <a:solidFill>
                <a:schemeClr val="bg1"/>
              </a:solidFill>
              <a:latin typeface="Arial" panose="020B0604020202020204" pitchFamily="34" charset="0"/>
              <a:cs typeface="Arial" panose="020B0604020202020204" pitchFamily="34" charset="0"/>
            </a:endParaRP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68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A9E32-AFC4-4AC2-A9D0-FD157B68832A}"/>
              </a:ext>
            </a:extLst>
          </p:cNvPr>
          <p:cNvPicPr>
            <a:picLocks noChangeAspect="1"/>
          </p:cNvPicPr>
          <p:nvPr/>
        </p:nvPicPr>
        <p:blipFill>
          <a:blip r:embed="rId3"/>
          <a:stretch>
            <a:fillRect/>
          </a:stretch>
        </p:blipFill>
        <p:spPr>
          <a:xfrm>
            <a:off x="0" y="0"/>
            <a:ext cx="12190476" cy="6857143"/>
          </a:xfrm>
          <a:prstGeom prst="rect">
            <a:avLst/>
          </a:prstGeom>
        </p:spPr>
      </p:pic>
      <p:sp>
        <p:nvSpPr>
          <p:cNvPr id="3" name="Rectangle 2">
            <a:extLst>
              <a:ext uri="{FF2B5EF4-FFF2-40B4-BE49-F238E27FC236}">
                <a16:creationId xmlns:a16="http://schemas.microsoft.com/office/drawing/2014/main" id="{4DCB8148-DB29-4C52-82C4-567BD920799E}"/>
              </a:ext>
            </a:extLst>
          </p:cNvPr>
          <p:cNvSpPr/>
          <p:nvPr/>
        </p:nvSpPr>
        <p:spPr>
          <a:xfrm>
            <a:off x="0" y="5805"/>
            <a:ext cx="12190476" cy="6846389"/>
          </a:xfrm>
          <a:prstGeom prst="rect">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2E177508-565E-42FC-9823-722687B1014B}"/>
              </a:ext>
            </a:extLst>
          </p:cNvPr>
          <p:cNvSpPr txBox="1"/>
          <p:nvPr/>
        </p:nvSpPr>
        <p:spPr>
          <a:xfrm>
            <a:off x="215900" y="5423509"/>
            <a:ext cx="3213100" cy="954107"/>
          </a:xfrm>
          <a:prstGeom prst="rect">
            <a:avLst/>
          </a:prstGeom>
          <a:noFill/>
        </p:spPr>
        <p:txBody>
          <a:bodyPr wrap="square" rtlCol="0">
            <a:spAutoFit/>
          </a:bodyPr>
          <a:lstStyle/>
          <a:p>
            <a:pPr algn="ctr"/>
            <a:r>
              <a:rPr lang="en-AU" sz="2800" b="1">
                <a:solidFill>
                  <a:schemeClr val="bg1"/>
                </a:solidFill>
              </a:rPr>
              <a:t>Senior Consultant Insync Technology</a:t>
            </a:r>
          </a:p>
        </p:txBody>
      </p:sp>
      <p:sp>
        <p:nvSpPr>
          <p:cNvPr id="7" name="TextBox 6">
            <a:extLst>
              <a:ext uri="{FF2B5EF4-FFF2-40B4-BE49-F238E27FC236}">
                <a16:creationId xmlns:a16="http://schemas.microsoft.com/office/drawing/2014/main" id="{AC720FE8-53B0-4935-A0B2-6EDA56BFD331}"/>
              </a:ext>
            </a:extLst>
          </p:cNvPr>
          <p:cNvSpPr txBox="1"/>
          <p:nvPr/>
        </p:nvSpPr>
        <p:spPr>
          <a:xfrm>
            <a:off x="8763000" y="5423509"/>
            <a:ext cx="3213100" cy="954107"/>
          </a:xfrm>
          <a:prstGeom prst="rect">
            <a:avLst/>
          </a:prstGeom>
          <a:noFill/>
        </p:spPr>
        <p:txBody>
          <a:bodyPr wrap="square" rtlCol="0">
            <a:spAutoFit/>
          </a:bodyPr>
          <a:lstStyle/>
          <a:p>
            <a:pPr algn="ctr"/>
            <a:r>
              <a:rPr lang="en-AU" sz="2800" b="1">
                <a:solidFill>
                  <a:schemeClr val="bg1"/>
                </a:solidFill>
              </a:rPr>
              <a:t>Play Paintball</a:t>
            </a:r>
          </a:p>
          <a:p>
            <a:pPr algn="ctr"/>
            <a:r>
              <a:rPr lang="en-AU" sz="2800" b="1">
                <a:solidFill>
                  <a:schemeClr val="bg1"/>
                </a:solidFill>
              </a:rPr>
              <a:t>Trained in CQB</a:t>
            </a:r>
          </a:p>
        </p:txBody>
      </p:sp>
      <p:sp>
        <p:nvSpPr>
          <p:cNvPr id="8" name="TextBox 7">
            <a:extLst>
              <a:ext uri="{FF2B5EF4-FFF2-40B4-BE49-F238E27FC236}">
                <a16:creationId xmlns:a16="http://schemas.microsoft.com/office/drawing/2014/main" id="{E63841BA-2926-4B46-93BF-4C946697DF74}"/>
              </a:ext>
            </a:extLst>
          </p:cNvPr>
          <p:cNvSpPr txBox="1"/>
          <p:nvPr/>
        </p:nvSpPr>
        <p:spPr>
          <a:xfrm>
            <a:off x="4489450" y="5638952"/>
            <a:ext cx="3213100" cy="523220"/>
          </a:xfrm>
          <a:prstGeom prst="rect">
            <a:avLst/>
          </a:prstGeom>
          <a:noFill/>
        </p:spPr>
        <p:txBody>
          <a:bodyPr wrap="square" rtlCol="0">
            <a:spAutoFit/>
          </a:bodyPr>
          <a:lstStyle/>
          <a:p>
            <a:pPr algn="ctr"/>
            <a:r>
              <a:rPr lang="en-AU" sz="2800" b="1">
                <a:solidFill>
                  <a:schemeClr val="bg1"/>
                </a:solidFill>
              </a:rPr>
              <a:t>I’m “That Guy” </a:t>
            </a:r>
          </a:p>
        </p:txBody>
      </p:sp>
      <p:pic>
        <p:nvPicPr>
          <p:cNvPr id="5" name="Content Placeholder 23" descr="A group of people posing for the camera&#10;&#10;Description automatically generated">
            <a:extLst>
              <a:ext uri="{FF2B5EF4-FFF2-40B4-BE49-F238E27FC236}">
                <a16:creationId xmlns:a16="http://schemas.microsoft.com/office/drawing/2014/main" id="{F46877AD-169B-46AD-BC46-68DFCA5A2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25" y="0"/>
            <a:ext cx="6864350" cy="5148263"/>
          </a:xfrm>
          <a:prstGeom prst="rect">
            <a:avLst/>
          </a:prstGeom>
        </p:spPr>
      </p:pic>
      <p:sp>
        <p:nvSpPr>
          <p:cNvPr id="9" name="Footer Placeholder 1">
            <a:extLst>
              <a:ext uri="{FF2B5EF4-FFF2-40B4-BE49-F238E27FC236}">
                <a16:creationId xmlns:a16="http://schemas.microsoft.com/office/drawing/2014/main" id="{99632697-E712-4F23-B101-2F26293E8F33}"/>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1941880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2365738" y="497298"/>
            <a:ext cx="952794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HTTP Trigger Authorization Levels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298315" y="1595358"/>
            <a:ext cx="11595370" cy="46300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chemeClr val="bg1"/>
                </a:solidFill>
                <a:latin typeface="Arial" panose="020B0604020202020204" pitchFamily="34" charset="0"/>
                <a:cs typeface="Arial" panose="020B0604020202020204" pitchFamily="34" charset="0"/>
              </a:rPr>
              <a:t>• Controls the accessibility of the function. (Dev Only*)</a:t>
            </a:r>
          </a:p>
          <a:p>
            <a:pPr>
              <a:lnSpc>
                <a:spcPct val="150000"/>
              </a:lnSpc>
            </a:pPr>
            <a:r>
              <a:rPr lang="en-US" sz="3600" dirty="0">
                <a:solidFill>
                  <a:schemeClr val="bg1"/>
                </a:solidFill>
                <a:latin typeface="Arial" panose="020B0604020202020204" pitchFamily="34" charset="0"/>
                <a:cs typeface="Arial" panose="020B0604020202020204" pitchFamily="34" charset="0"/>
              </a:rPr>
              <a:t>• Types:</a:t>
            </a:r>
          </a:p>
          <a:p>
            <a:pPr>
              <a:lnSpc>
                <a:spcPct val="150000"/>
              </a:lnSpc>
            </a:pPr>
            <a:r>
              <a:rPr lang="en-US" sz="3600" dirty="0">
                <a:solidFill>
                  <a:schemeClr val="bg1"/>
                </a:solidFill>
                <a:latin typeface="Arial" panose="020B0604020202020204" pitchFamily="34" charset="0"/>
                <a:cs typeface="Arial" panose="020B0604020202020204" pitchFamily="34" charset="0"/>
              </a:rPr>
              <a:t>	• Anonymous – No URL key required</a:t>
            </a:r>
          </a:p>
          <a:p>
            <a:pPr>
              <a:lnSpc>
                <a:spcPct val="150000"/>
              </a:lnSpc>
            </a:pPr>
            <a:r>
              <a:rPr lang="en-US" sz="3600" dirty="0">
                <a:solidFill>
                  <a:schemeClr val="bg1"/>
                </a:solidFill>
                <a:latin typeface="Arial" panose="020B0604020202020204" pitchFamily="34" charset="0"/>
                <a:cs typeface="Arial" panose="020B0604020202020204" pitchFamily="34" charset="0"/>
              </a:rPr>
              <a:t>	• Function – Local Function Key</a:t>
            </a:r>
          </a:p>
          <a:p>
            <a:pPr>
              <a:lnSpc>
                <a:spcPct val="150000"/>
              </a:lnSpc>
            </a:pPr>
            <a:r>
              <a:rPr lang="en-US" sz="3600" dirty="0">
                <a:solidFill>
                  <a:schemeClr val="bg1"/>
                </a:solidFill>
                <a:latin typeface="Arial" panose="020B0604020202020204" pitchFamily="34" charset="0"/>
                <a:cs typeface="Arial" panose="020B0604020202020204" pitchFamily="34" charset="0"/>
              </a:rPr>
              <a:t>	• Admin – Master Key</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A23496E-368A-4405-974A-8D58A2570D16}"/>
              </a:ext>
            </a:extLst>
          </p:cNvPr>
          <p:cNvSpPr txBox="1"/>
          <p:nvPr/>
        </p:nvSpPr>
        <p:spPr>
          <a:xfrm>
            <a:off x="0" y="6455534"/>
            <a:ext cx="11736888" cy="369332"/>
          </a:xfrm>
          <a:prstGeom prst="rect">
            <a:avLst/>
          </a:prstGeom>
          <a:noFill/>
        </p:spPr>
        <p:txBody>
          <a:bodyPr wrap="square" rtlCol="0">
            <a:spAutoFit/>
          </a:bodyPr>
          <a:lstStyle/>
          <a:p>
            <a:r>
              <a:rPr lang="en-AU" i="1" dirty="0">
                <a:solidFill>
                  <a:schemeClr val="bg1"/>
                </a:solidFill>
              </a:rPr>
              <a:t>https://docs.microsoft.com/en-us/azure/azure-functions/functions-bindings-http-webhook#authorization-keys</a:t>
            </a:r>
          </a:p>
        </p:txBody>
      </p:sp>
    </p:spTree>
    <p:extLst>
      <p:ext uri="{BB962C8B-B14F-4D97-AF65-F5344CB8AC3E}">
        <p14:creationId xmlns:p14="http://schemas.microsoft.com/office/powerpoint/2010/main" val="3659587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6626"/>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PowerShell Azure Functions v1 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8742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Setting Up A PowerShell Azure Function App</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6096000" y="1931691"/>
            <a:ext cx="5548846" cy="42561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dirty="0">
              <a:solidFill>
                <a:schemeClr val="bg1"/>
              </a:solidFill>
              <a:latin typeface="Arial" panose="020B0604020202020204" pitchFamily="34" charset="0"/>
              <a:cs typeface="Arial" panose="020B0604020202020204" pitchFamily="34" charset="0"/>
            </a:endParaRPr>
          </a:p>
          <a:p>
            <a:pPr>
              <a:lnSpc>
                <a:spcPct val="150000"/>
              </a:lnSpc>
            </a:pPr>
            <a:r>
              <a:rPr lang="en-US" dirty="0">
                <a:solidFill>
                  <a:schemeClr val="bg1"/>
                </a:solidFill>
                <a:latin typeface="Arial" panose="020B0604020202020204" pitchFamily="34" charset="0"/>
                <a:cs typeface="Arial" panose="020B0604020202020204" pitchFamily="34" charset="0"/>
              </a:rPr>
              <a:t>“Don’t Do What I Did”</a:t>
            </a: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12F4DA3-D369-49C1-900D-B919CE607BBE}"/>
              </a:ext>
            </a:extLst>
          </p:cNvPr>
          <p:cNvPicPr>
            <a:picLocks noChangeAspect="1"/>
          </p:cNvPicPr>
          <p:nvPr/>
        </p:nvPicPr>
        <p:blipFill>
          <a:blip r:embed="rId5"/>
          <a:stretch>
            <a:fillRect/>
          </a:stretch>
        </p:blipFill>
        <p:spPr>
          <a:xfrm>
            <a:off x="767296" y="2038350"/>
            <a:ext cx="4762500" cy="2781300"/>
          </a:xfrm>
          <a:prstGeom prst="rect">
            <a:avLst/>
          </a:prstGeom>
        </p:spPr>
      </p:pic>
    </p:spTree>
    <p:extLst>
      <p:ext uri="{BB962C8B-B14F-4D97-AF65-F5344CB8AC3E}">
        <p14:creationId xmlns:p14="http://schemas.microsoft.com/office/powerpoint/2010/main" val="3608259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Setting Up PowerShell Azure Function 2.0 - </a:t>
            </a:r>
            <a:r>
              <a:rPr lang="en-US" b="1" dirty="0" err="1">
                <a:solidFill>
                  <a:schemeClr val="accent1">
                    <a:lumMod val="40000"/>
                    <a:lumOff val="60000"/>
                  </a:schemeClr>
                </a:solidFill>
                <a:latin typeface="Arial" panose="020B0604020202020204" pitchFamily="34" charset="0"/>
                <a:cs typeface="Arial" panose="020B0604020202020204" pitchFamily="34" charset="0"/>
              </a:rPr>
              <a:t>VSCode</a:t>
            </a:r>
            <a:endParaRPr lang="en-US" b="1" dirty="0">
              <a:solidFill>
                <a:schemeClr val="accent1">
                  <a:lumMod val="40000"/>
                  <a:lumOff val="60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PowerShell Core 6*</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PowerShell Extension</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.NET Core SDK 2.2+</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Node.js</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Install Azure Functions</a:t>
            </a:r>
          </a:p>
          <a:p>
            <a:pPr marL="742950" indent="-742950" algn="r">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Enable in </a:t>
            </a:r>
            <a:r>
              <a:rPr lang="en-US" sz="3200" dirty="0" err="1">
                <a:solidFill>
                  <a:schemeClr val="bg1"/>
                </a:solidFill>
                <a:latin typeface="Arial" panose="020B0604020202020204" pitchFamily="34" charset="0"/>
                <a:cs typeface="Arial" panose="020B0604020202020204" pitchFamily="34" charset="0"/>
              </a:rPr>
              <a:t>VSCode</a:t>
            </a:r>
            <a:endParaRPr lang="en-US" sz="3200" dirty="0">
              <a:solidFill>
                <a:schemeClr val="bg1"/>
              </a:solidFill>
              <a:latin typeface="Arial" panose="020B0604020202020204" pitchFamily="34" charset="0"/>
              <a:cs typeface="Arial" panose="020B0604020202020204" pitchFamily="34" charset="0"/>
            </a:endParaRPr>
          </a:p>
          <a:p>
            <a:pPr marL="742950" indent="-742950" algn="r">
              <a:lnSpc>
                <a:spcPct val="150000"/>
              </a:lnSpc>
              <a:buFont typeface="+mj-lt"/>
              <a:buAutoNum type="arabicPeriod"/>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394091-3206-4C6C-822F-0288BD06431A}"/>
              </a:ext>
            </a:extLst>
          </p:cNvPr>
          <p:cNvPicPr>
            <a:picLocks noChangeAspect="1"/>
          </p:cNvPicPr>
          <p:nvPr/>
        </p:nvPicPr>
        <p:blipFill>
          <a:blip r:embed="rId5"/>
          <a:stretch>
            <a:fillRect/>
          </a:stretch>
        </p:blipFill>
        <p:spPr>
          <a:xfrm>
            <a:off x="601771" y="2500606"/>
            <a:ext cx="3300957" cy="1856788"/>
          </a:xfrm>
          <a:prstGeom prst="rect">
            <a:avLst/>
          </a:prstGeom>
        </p:spPr>
      </p:pic>
      <p:sp>
        <p:nvSpPr>
          <p:cNvPr id="8" name="TextBox 7">
            <a:extLst>
              <a:ext uri="{FF2B5EF4-FFF2-40B4-BE49-F238E27FC236}">
                <a16:creationId xmlns:a16="http://schemas.microsoft.com/office/drawing/2014/main" id="{B67EDF69-02AE-4AC2-B621-A7C3C97FC477}"/>
              </a:ext>
            </a:extLst>
          </p:cNvPr>
          <p:cNvSpPr txBox="1"/>
          <p:nvPr/>
        </p:nvSpPr>
        <p:spPr>
          <a:xfrm>
            <a:off x="0" y="6455534"/>
            <a:ext cx="9908088" cy="369332"/>
          </a:xfrm>
          <a:prstGeom prst="rect">
            <a:avLst/>
          </a:prstGeom>
          <a:noFill/>
        </p:spPr>
        <p:txBody>
          <a:bodyPr wrap="square" rtlCol="0">
            <a:spAutoFit/>
          </a:bodyPr>
          <a:lstStyle/>
          <a:p>
            <a:r>
              <a:rPr lang="en-AU" i="1" dirty="0">
                <a:solidFill>
                  <a:schemeClr val="bg1"/>
                </a:solidFill>
              </a:rPr>
              <a:t>Sources: https://docs.microsoft.com/en-us/azure/azure-functions/functions-run-local#v2</a:t>
            </a:r>
          </a:p>
        </p:txBody>
      </p:sp>
    </p:spTree>
    <p:extLst>
      <p:ext uri="{BB962C8B-B14F-4D97-AF65-F5344CB8AC3E}">
        <p14:creationId xmlns:p14="http://schemas.microsoft.com/office/powerpoint/2010/main" val="2014152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Setting Up PowerShell Azure Function 2.0 - Choco</a:t>
            </a:r>
          </a:p>
        </p:txBody>
      </p:sp>
      <p:pic>
        <p:nvPicPr>
          <p:cNvPr id="6" name="Picture 5">
            <a:extLst>
              <a:ext uri="{FF2B5EF4-FFF2-40B4-BE49-F238E27FC236}">
                <a16:creationId xmlns:a16="http://schemas.microsoft.com/office/drawing/2014/main" id="{C4394091-3206-4C6C-822F-0288BD06431A}"/>
              </a:ext>
            </a:extLst>
          </p:cNvPr>
          <p:cNvPicPr>
            <a:picLocks noChangeAspect="1"/>
          </p:cNvPicPr>
          <p:nvPr/>
        </p:nvPicPr>
        <p:blipFill>
          <a:blip r:embed="rId5"/>
          <a:stretch>
            <a:fillRect/>
          </a:stretch>
        </p:blipFill>
        <p:spPr>
          <a:xfrm>
            <a:off x="601771" y="2500606"/>
            <a:ext cx="3300957" cy="1856788"/>
          </a:xfrm>
          <a:prstGeom prst="rect">
            <a:avLst/>
          </a:prstGeom>
        </p:spPr>
      </p:pic>
      <p:sp>
        <p:nvSpPr>
          <p:cNvPr id="8" name="TextBox 7">
            <a:extLst>
              <a:ext uri="{FF2B5EF4-FFF2-40B4-BE49-F238E27FC236}">
                <a16:creationId xmlns:a16="http://schemas.microsoft.com/office/drawing/2014/main" id="{B67EDF69-02AE-4AC2-B621-A7C3C97FC477}"/>
              </a:ext>
            </a:extLst>
          </p:cNvPr>
          <p:cNvSpPr txBox="1"/>
          <p:nvPr/>
        </p:nvSpPr>
        <p:spPr>
          <a:xfrm>
            <a:off x="0" y="6455534"/>
            <a:ext cx="9908088" cy="369332"/>
          </a:xfrm>
          <a:prstGeom prst="rect">
            <a:avLst/>
          </a:prstGeom>
          <a:noFill/>
        </p:spPr>
        <p:txBody>
          <a:bodyPr wrap="square" rtlCol="0">
            <a:spAutoFit/>
          </a:bodyPr>
          <a:lstStyle/>
          <a:p>
            <a:r>
              <a:rPr lang="en-AU" i="1" dirty="0">
                <a:solidFill>
                  <a:schemeClr val="bg1"/>
                </a:solidFill>
              </a:rPr>
              <a:t>Sources: https://chocolatey.org/packages/azure-functions-core-tools</a:t>
            </a:r>
          </a:p>
        </p:txBody>
      </p:sp>
      <p:sp>
        <p:nvSpPr>
          <p:cNvPr id="9" name="Title 1">
            <a:extLst>
              <a:ext uri="{FF2B5EF4-FFF2-40B4-BE49-F238E27FC236}">
                <a16:creationId xmlns:a16="http://schemas.microsoft.com/office/drawing/2014/main" id="{D8873AD4-5DB2-470E-897D-86DD7EC12406}"/>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b="1" dirty="0">
                <a:solidFill>
                  <a:schemeClr val="bg1"/>
                </a:solidFill>
                <a:latin typeface="Arial" panose="020B0604020202020204" pitchFamily="34" charset="0"/>
                <a:cs typeface="Arial" panose="020B0604020202020204" pitchFamily="34" charset="0"/>
              </a:rPr>
              <a:t>Install: </a:t>
            </a:r>
          </a:p>
          <a:p>
            <a:pPr>
              <a:lnSpc>
                <a:spcPct val="150000"/>
              </a:lnSpc>
            </a:pPr>
            <a:r>
              <a:rPr lang="en-US" sz="3200" dirty="0" err="1">
                <a:solidFill>
                  <a:schemeClr val="bg1"/>
                </a:solidFill>
                <a:latin typeface="Arial" panose="020B0604020202020204" pitchFamily="34" charset="0"/>
                <a:cs typeface="Arial" panose="020B0604020202020204" pitchFamily="34" charset="0"/>
              </a:rPr>
              <a:t>choco</a:t>
            </a:r>
            <a:r>
              <a:rPr lang="en-US" sz="3200" dirty="0">
                <a:solidFill>
                  <a:schemeClr val="bg1"/>
                </a:solidFill>
                <a:latin typeface="Arial" panose="020B0604020202020204" pitchFamily="34" charset="0"/>
                <a:cs typeface="Arial" panose="020B0604020202020204" pitchFamily="34" charset="0"/>
              </a:rPr>
              <a:t> install azure-functions-core-tools </a:t>
            </a:r>
          </a:p>
          <a:p>
            <a:pPr>
              <a:lnSpc>
                <a:spcPct val="150000"/>
              </a:lnSpc>
            </a:pPr>
            <a:r>
              <a:rPr lang="en-US" b="1" dirty="0">
                <a:solidFill>
                  <a:schemeClr val="bg1"/>
                </a:solidFill>
                <a:latin typeface="Arial" panose="020B0604020202020204" pitchFamily="34" charset="0"/>
                <a:cs typeface="Arial" panose="020B0604020202020204" pitchFamily="34" charset="0"/>
              </a:rPr>
              <a:t>Update:</a:t>
            </a:r>
          </a:p>
          <a:p>
            <a:pPr>
              <a:lnSpc>
                <a:spcPct val="150000"/>
              </a:lnSpc>
            </a:pPr>
            <a:r>
              <a:rPr lang="en-US" sz="3200" dirty="0" err="1">
                <a:solidFill>
                  <a:schemeClr val="bg1"/>
                </a:solidFill>
                <a:latin typeface="Arial" panose="020B0604020202020204" pitchFamily="34" charset="0"/>
                <a:cs typeface="Arial" panose="020B0604020202020204" pitchFamily="34" charset="0"/>
              </a:rPr>
              <a:t>choco</a:t>
            </a:r>
            <a:r>
              <a:rPr lang="en-US" sz="3200" dirty="0">
                <a:solidFill>
                  <a:schemeClr val="bg1"/>
                </a:solidFill>
                <a:latin typeface="Arial" panose="020B0604020202020204" pitchFamily="34" charset="0"/>
                <a:cs typeface="Arial" panose="020B0604020202020204" pitchFamily="34" charset="0"/>
              </a:rPr>
              <a:t> upgrade azure-functions-core-tools </a:t>
            </a:r>
          </a:p>
          <a:p>
            <a:pP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3223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989556" y="826717"/>
            <a:ext cx="10526122" cy="49853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Installing PowerShell Functions </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7725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PowerShell Azure Functions 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478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Debugging Your Functions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Support for </a:t>
            </a:r>
            <a:r>
              <a:rPr lang="en-US" sz="3200" b="1" dirty="0">
                <a:solidFill>
                  <a:schemeClr val="bg1"/>
                </a:solidFill>
                <a:latin typeface="Arial" panose="020B0604020202020204" pitchFamily="34" charset="0"/>
                <a:cs typeface="Arial" panose="020B0604020202020204" pitchFamily="34" charset="0"/>
              </a:rPr>
              <a:t>Inline Debugging</a:t>
            </a:r>
          </a:p>
          <a:p>
            <a:pPr marL="742950" indent="-742950">
              <a:lnSpc>
                <a:spcPct val="150000"/>
              </a:lnSpc>
              <a:buFont typeface="+mj-lt"/>
              <a:buAutoNum type="arabicPeriod"/>
            </a:pPr>
            <a:r>
              <a:rPr lang="en-US" sz="3200" dirty="0" err="1">
                <a:solidFill>
                  <a:schemeClr val="bg1"/>
                </a:solidFill>
                <a:latin typeface="Arial" panose="020B0604020202020204" pitchFamily="34" charset="0"/>
                <a:cs typeface="Arial" panose="020B0604020202020204" pitchFamily="34" charset="0"/>
              </a:rPr>
              <a:t>VSCode</a:t>
            </a:r>
            <a:r>
              <a:rPr lang="en-US" sz="3200" dirty="0">
                <a:solidFill>
                  <a:schemeClr val="bg1"/>
                </a:solidFill>
                <a:latin typeface="Arial" panose="020B0604020202020204" pitchFamily="34" charset="0"/>
                <a:cs typeface="Arial" panose="020B0604020202020204" pitchFamily="34" charset="0"/>
              </a:rPr>
              <a:t> “Attach to PowerShell Functions”</a:t>
            </a:r>
          </a:p>
          <a:p>
            <a:pPr marL="742950" indent="-742950">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Use Cmdlet: “</a:t>
            </a:r>
            <a:r>
              <a:rPr lang="en-US" sz="3200" b="1" dirty="0">
                <a:solidFill>
                  <a:schemeClr val="bg1"/>
                </a:solidFill>
                <a:latin typeface="Arial" panose="020B0604020202020204" pitchFamily="34" charset="0"/>
                <a:cs typeface="Arial" panose="020B0604020202020204" pitchFamily="34" charset="0"/>
              </a:rPr>
              <a:t>Wait-Debugger</a:t>
            </a:r>
            <a:r>
              <a:rPr lang="en-US" sz="3200" dirty="0">
                <a:solidFill>
                  <a:schemeClr val="bg1"/>
                </a:solidFill>
                <a:latin typeface="Arial" panose="020B0604020202020204" pitchFamily="34" charset="0"/>
                <a:cs typeface="Arial" panose="020B0604020202020204" pitchFamily="34" charset="0"/>
              </a:rPr>
              <a:t>”</a:t>
            </a: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67EDF69-02AE-4AC2-B621-A7C3C97FC477}"/>
              </a:ext>
            </a:extLst>
          </p:cNvPr>
          <p:cNvSpPr txBox="1"/>
          <p:nvPr/>
        </p:nvSpPr>
        <p:spPr>
          <a:xfrm>
            <a:off x="0" y="6455534"/>
            <a:ext cx="9908088" cy="369332"/>
          </a:xfrm>
          <a:prstGeom prst="rect">
            <a:avLst/>
          </a:prstGeom>
          <a:noFill/>
        </p:spPr>
        <p:txBody>
          <a:bodyPr wrap="square" rtlCol="0">
            <a:spAutoFit/>
          </a:bodyPr>
          <a:lstStyle/>
          <a:p>
            <a:r>
              <a:rPr lang="en-AU" i="1" dirty="0">
                <a:solidFill>
                  <a:schemeClr val="bg1"/>
                </a:solidFill>
              </a:rPr>
              <a:t>Sources: https://docs.microsoft.com/en-us/azure/azure-functions/functions-run-local#v2</a:t>
            </a:r>
          </a:p>
        </p:txBody>
      </p:sp>
      <p:pic>
        <p:nvPicPr>
          <p:cNvPr id="6" name="Picture 5">
            <a:extLst>
              <a:ext uri="{FF2B5EF4-FFF2-40B4-BE49-F238E27FC236}">
                <a16:creationId xmlns:a16="http://schemas.microsoft.com/office/drawing/2014/main" id="{CB652469-2067-4088-94AA-AFD0B8EE441A}"/>
              </a:ext>
            </a:extLst>
          </p:cNvPr>
          <p:cNvPicPr>
            <a:picLocks noChangeAspect="1"/>
          </p:cNvPicPr>
          <p:nvPr/>
        </p:nvPicPr>
        <p:blipFill>
          <a:blip r:embed="rId5"/>
          <a:stretch>
            <a:fillRect/>
          </a:stretch>
        </p:blipFill>
        <p:spPr>
          <a:xfrm>
            <a:off x="547154" y="2008880"/>
            <a:ext cx="3214645" cy="2613223"/>
          </a:xfrm>
          <a:prstGeom prst="rect">
            <a:avLst/>
          </a:prstGeom>
        </p:spPr>
      </p:pic>
    </p:spTree>
    <p:extLst>
      <p:ext uri="{BB962C8B-B14F-4D97-AF65-F5344CB8AC3E}">
        <p14:creationId xmlns:p14="http://schemas.microsoft.com/office/powerpoint/2010/main" val="1173531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Debugging Functions</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73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Advanced Tools (Kudu)</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4308953" y="1806431"/>
            <a:ext cx="7335893" cy="45066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Font typeface="+mj-lt"/>
              <a:buAutoNum type="arabicPeriod"/>
            </a:pPr>
            <a:r>
              <a:rPr lang="en-US" sz="3200" b="1" dirty="0">
                <a:solidFill>
                  <a:schemeClr val="bg1"/>
                </a:solidFill>
                <a:latin typeface="Arial" panose="020B0604020202020204" pitchFamily="34" charset="0"/>
                <a:cs typeface="Arial" panose="020B0604020202020204" pitchFamily="34" charset="0"/>
              </a:rPr>
              <a:t>“Access to Advanced Features”</a:t>
            </a:r>
          </a:p>
          <a:p>
            <a:pPr marL="742950" indent="-742950">
              <a:lnSpc>
                <a:spcPct val="150000"/>
              </a:lnSpc>
              <a:buFont typeface="+mj-lt"/>
              <a:buAutoNum type="arabicPeriod"/>
            </a:pPr>
            <a:r>
              <a:rPr lang="en-US" sz="3200" dirty="0">
                <a:solidFill>
                  <a:schemeClr val="bg1"/>
                </a:solidFill>
                <a:latin typeface="Arial" panose="020B0604020202020204" pitchFamily="34" charset="0"/>
                <a:cs typeface="Arial" panose="020B0604020202020204" pitchFamily="34" charset="0"/>
              </a:rPr>
              <a:t>Manage:</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System Information</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App Settings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Environment Variables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Site Extensions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HTTP Headers</a:t>
            </a:r>
          </a:p>
          <a:p>
            <a:pPr marL="1200150" lvl="1" indent="-742950">
              <a:lnSpc>
                <a:spcPct val="150000"/>
              </a:lnSpc>
              <a:buFont typeface="+mj-lt"/>
              <a:buAutoNum type="arabicPeriod"/>
            </a:pPr>
            <a:r>
              <a:rPr lang="en-US" sz="2000" b="1" dirty="0">
                <a:solidFill>
                  <a:schemeClr val="bg1"/>
                </a:solidFill>
                <a:latin typeface="Arial" panose="020B0604020202020204" pitchFamily="34" charset="0"/>
                <a:cs typeface="Arial" panose="020B0604020202020204" pitchFamily="34" charset="0"/>
              </a:rPr>
              <a:t>Server Variables</a:t>
            </a:r>
          </a:p>
          <a:p>
            <a:pPr marL="742950" indent="-742950" algn="r">
              <a:lnSpc>
                <a:spcPct val="150000"/>
              </a:lnSpc>
              <a:buFont typeface="+mj-lt"/>
              <a:buAutoNum type="arabicPeriod"/>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a:p>
            <a:pPr algn="r">
              <a:lnSpc>
                <a:spcPct val="150000"/>
              </a:lnSpc>
            </a:pPr>
            <a:endParaRPr lang="en-US" sz="32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67EDF69-02AE-4AC2-B621-A7C3C97FC477}"/>
              </a:ext>
            </a:extLst>
          </p:cNvPr>
          <p:cNvSpPr txBox="1"/>
          <p:nvPr/>
        </p:nvSpPr>
        <p:spPr>
          <a:xfrm>
            <a:off x="0" y="6455534"/>
            <a:ext cx="12087616" cy="369332"/>
          </a:xfrm>
          <a:prstGeom prst="rect">
            <a:avLst/>
          </a:prstGeom>
          <a:noFill/>
        </p:spPr>
        <p:txBody>
          <a:bodyPr wrap="square" rtlCol="0">
            <a:spAutoFit/>
          </a:bodyPr>
          <a:lstStyle/>
          <a:p>
            <a:r>
              <a:rPr lang="en-AU" i="1" dirty="0">
                <a:solidFill>
                  <a:schemeClr val="bg1"/>
                </a:solidFill>
              </a:rPr>
              <a:t>https://docs.microsoft.com/en-us/azure/azure-functions/functions-how-to-use-azure-function-app-settings</a:t>
            </a:r>
          </a:p>
        </p:txBody>
      </p:sp>
      <p:pic>
        <p:nvPicPr>
          <p:cNvPr id="13" name="Picture 12">
            <a:extLst>
              <a:ext uri="{FF2B5EF4-FFF2-40B4-BE49-F238E27FC236}">
                <a16:creationId xmlns:a16="http://schemas.microsoft.com/office/drawing/2014/main" id="{8B072363-D9E4-42CB-B007-AB1876DC0E07}"/>
              </a:ext>
            </a:extLst>
          </p:cNvPr>
          <p:cNvPicPr>
            <a:picLocks noChangeAspect="1"/>
          </p:cNvPicPr>
          <p:nvPr/>
        </p:nvPicPr>
        <p:blipFill>
          <a:blip r:embed="rId5"/>
          <a:stretch>
            <a:fillRect/>
          </a:stretch>
        </p:blipFill>
        <p:spPr>
          <a:xfrm>
            <a:off x="863349" y="1942021"/>
            <a:ext cx="2582256" cy="3062556"/>
          </a:xfrm>
          <a:prstGeom prst="rect">
            <a:avLst/>
          </a:prstGeom>
        </p:spPr>
      </p:pic>
    </p:spTree>
    <p:extLst>
      <p:ext uri="{BB962C8B-B14F-4D97-AF65-F5344CB8AC3E}">
        <p14:creationId xmlns:p14="http://schemas.microsoft.com/office/powerpoint/2010/main" val="101248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C2188-062C-4F97-AFDE-1D1D675C01D2}"/>
              </a:ext>
            </a:extLst>
          </p:cNvPr>
          <p:cNvPicPr>
            <a:picLocks noChangeAspect="1"/>
          </p:cNvPicPr>
          <p:nvPr/>
        </p:nvPicPr>
        <p:blipFill>
          <a:blip r:embed="rId3"/>
          <a:stretch>
            <a:fillRect/>
          </a:stretch>
        </p:blipFill>
        <p:spPr>
          <a:xfrm>
            <a:off x="2123749" y="1193830"/>
            <a:ext cx="7944502" cy="4470339"/>
          </a:xfrm>
          <a:prstGeom prst="rect">
            <a:avLst/>
          </a:prstGeom>
        </p:spPr>
      </p:pic>
    </p:spTree>
    <p:extLst>
      <p:ext uri="{BB962C8B-B14F-4D97-AF65-F5344CB8AC3E}">
        <p14:creationId xmlns:p14="http://schemas.microsoft.com/office/powerpoint/2010/main" val="1487794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Kudu</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7768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607496" y="862667"/>
            <a:ext cx="796948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Running Azure Functions on Premise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3607496" y="2530258"/>
            <a:ext cx="7969483" cy="3283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rgbClr val="002060"/>
                </a:solidFill>
                <a:latin typeface="Arial" panose="020B0604020202020204" pitchFamily="34" charset="0"/>
                <a:cs typeface="Arial" panose="020B0604020202020204" pitchFamily="34" charset="0"/>
              </a:rPr>
              <a:t>• Azure Function Runtime Preview 2 (</a:t>
            </a:r>
            <a:r>
              <a:rPr lang="en-US" sz="3600" b="1" dirty="0">
                <a:solidFill>
                  <a:srgbClr val="002060"/>
                </a:solidFill>
                <a:latin typeface="Arial" panose="020B0604020202020204" pitchFamily="34" charset="0"/>
                <a:cs typeface="Arial" panose="020B0604020202020204" pitchFamily="34" charset="0"/>
              </a:rPr>
              <a:t>Deprecated</a:t>
            </a:r>
            <a:r>
              <a:rPr lang="en-US" sz="3600" dirty="0">
                <a:solidFill>
                  <a:srgbClr val="002060"/>
                </a:solidFill>
                <a:latin typeface="Arial" panose="020B0604020202020204" pitchFamily="34" charset="0"/>
                <a:cs typeface="Arial" panose="020B0604020202020204" pitchFamily="34" charset="0"/>
              </a:rPr>
              <a:t>)</a:t>
            </a:r>
          </a:p>
          <a:p>
            <a:pPr>
              <a:lnSpc>
                <a:spcPct val="150000"/>
              </a:lnSpc>
            </a:pPr>
            <a:r>
              <a:rPr lang="en-US" sz="3600" dirty="0">
                <a:solidFill>
                  <a:srgbClr val="002060"/>
                </a:solidFill>
                <a:latin typeface="Arial" panose="020B0604020202020204" pitchFamily="34" charset="0"/>
                <a:cs typeface="Arial" panose="020B0604020202020204" pitchFamily="34" charset="0"/>
              </a:rPr>
              <a:t>• Azure Functions on Kubernetes with KEDA</a:t>
            </a:r>
          </a:p>
        </p:txBody>
      </p:sp>
    </p:spTree>
    <p:extLst>
      <p:ext uri="{BB962C8B-B14F-4D97-AF65-F5344CB8AC3E}">
        <p14:creationId xmlns:p14="http://schemas.microsoft.com/office/powerpoint/2010/main" val="1253219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730674" y="862667"/>
            <a:ext cx="7969483" cy="978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Arial" panose="020B0604020202020204" pitchFamily="34" charset="0"/>
                <a:cs typeface="Arial" panose="020B0604020202020204" pitchFamily="34" charset="0"/>
              </a:rPr>
              <a:t>More about KEDA:</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2730674" y="1841326"/>
            <a:ext cx="9319364" cy="39719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dirty="0">
                <a:solidFill>
                  <a:srgbClr val="002060"/>
                </a:solidFill>
                <a:latin typeface="Arial" panose="020B0604020202020204" pitchFamily="34" charset="0"/>
                <a:cs typeface="Arial" panose="020B0604020202020204" pitchFamily="34" charset="0"/>
              </a:rPr>
              <a:t>• Kubernetes Event Driven Autoscaling</a:t>
            </a:r>
          </a:p>
          <a:p>
            <a:pPr>
              <a:lnSpc>
                <a:spcPct val="150000"/>
              </a:lnSpc>
            </a:pPr>
            <a:r>
              <a:rPr lang="en-US" sz="3600" dirty="0">
                <a:solidFill>
                  <a:srgbClr val="002060"/>
                </a:solidFill>
                <a:latin typeface="Arial" panose="020B0604020202020204" pitchFamily="34" charset="0"/>
                <a:cs typeface="Arial" panose="020B0604020202020204" pitchFamily="34" charset="0"/>
              </a:rPr>
              <a:t>	</a:t>
            </a:r>
            <a:r>
              <a:rPr lang="en-US" sz="3200" dirty="0">
                <a:solidFill>
                  <a:srgbClr val="002060"/>
                </a:solidFill>
                <a:latin typeface="Arial" panose="020B0604020202020204" pitchFamily="34" charset="0"/>
                <a:cs typeface="Arial" panose="020B0604020202020204" pitchFamily="34" charset="0"/>
              </a:rPr>
              <a:t>Scales on </a:t>
            </a:r>
            <a:r>
              <a:rPr lang="en-US" sz="3200" b="1" dirty="0">
                <a:solidFill>
                  <a:srgbClr val="002060"/>
                </a:solidFill>
                <a:latin typeface="Arial" panose="020B0604020202020204" pitchFamily="34" charset="0"/>
                <a:cs typeface="Arial" panose="020B0604020202020204" pitchFamily="34" charset="0"/>
              </a:rPr>
              <a:t>Event Demand not CPU</a:t>
            </a:r>
          </a:p>
          <a:p>
            <a:pPr>
              <a:lnSpc>
                <a:spcPct val="150000"/>
              </a:lnSpc>
            </a:pPr>
            <a:r>
              <a:rPr lang="en-US" sz="3600" dirty="0">
                <a:solidFill>
                  <a:srgbClr val="002060"/>
                </a:solidFill>
                <a:latin typeface="Arial" panose="020B0604020202020204" pitchFamily="34" charset="0"/>
                <a:cs typeface="Arial" panose="020B0604020202020204" pitchFamily="34" charset="0"/>
              </a:rPr>
              <a:t>• Two Components: </a:t>
            </a:r>
          </a:p>
          <a:p>
            <a:pPr>
              <a:lnSpc>
                <a:spcPct val="150000"/>
              </a:lnSpc>
            </a:pPr>
            <a:r>
              <a:rPr lang="en-US" sz="3600" dirty="0">
                <a:solidFill>
                  <a:srgbClr val="002060"/>
                </a:solidFill>
                <a:latin typeface="Arial" panose="020B0604020202020204" pitchFamily="34" charset="0"/>
                <a:cs typeface="Arial" panose="020B0604020202020204" pitchFamily="34" charset="0"/>
              </a:rPr>
              <a:t>	</a:t>
            </a:r>
            <a:r>
              <a:rPr lang="en-US" sz="3200" dirty="0">
                <a:solidFill>
                  <a:srgbClr val="002060"/>
                </a:solidFill>
                <a:latin typeface="Arial" panose="020B0604020202020204" pitchFamily="34" charset="0"/>
                <a:cs typeface="Arial" panose="020B0604020202020204" pitchFamily="34" charset="0"/>
              </a:rPr>
              <a:t>Runtime: </a:t>
            </a:r>
            <a:r>
              <a:rPr lang="en-US" sz="3200" b="1" dirty="0">
                <a:solidFill>
                  <a:srgbClr val="002060"/>
                </a:solidFill>
                <a:latin typeface="Arial" panose="020B0604020202020204" pitchFamily="34" charset="0"/>
                <a:cs typeface="Arial" panose="020B0604020202020204" pitchFamily="34" charset="0"/>
              </a:rPr>
              <a:t>Trigger/ Log/ Manage Executions</a:t>
            </a:r>
          </a:p>
          <a:p>
            <a:pPr>
              <a:lnSpc>
                <a:spcPct val="150000"/>
              </a:lnSpc>
            </a:pPr>
            <a:r>
              <a:rPr lang="en-US" sz="3200" b="1" dirty="0">
                <a:solidFill>
                  <a:srgbClr val="002060"/>
                </a:solidFill>
                <a:latin typeface="Arial" panose="020B0604020202020204" pitchFamily="34" charset="0"/>
                <a:cs typeface="Arial" panose="020B0604020202020204" pitchFamily="34" charset="0"/>
              </a:rPr>
              <a:t>	</a:t>
            </a:r>
            <a:r>
              <a:rPr lang="en-US" sz="3200" dirty="0">
                <a:solidFill>
                  <a:srgbClr val="002060"/>
                </a:solidFill>
                <a:latin typeface="Arial" panose="020B0604020202020204" pitchFamily="34" charset="0"/>
                <a:cs typeface="Arial" panose="020B0604020202020204" pitchFamily="34" charset="0"/>
              </a:rPr>
              <a:t>Scale Controller: </a:t>
            </a:r>
            <a:r>
              <a:rPr lang="en-US" sz="3200" b="1" dirty="0">
                <a:solidFill>
                  <a:srgbClr val="002060"/>
                </a:solidFill>
                <a:latin typeface="Arial" panose="020B0604020202020204" pitchFamily="34" charset="0"/>
                <a:cs typeface="Arial" panose="020B0604020202020204" pitchFamily="34" charset="0"/>
              </a:rPr>
              <a:t>Instance Scaler</a:t>
            </a:r>
          </a:p>
          <a:p>
            <a:pPr>
              <a:lnSpc>
                <a:spcPct val="150000"/>
              </a:lnSpc>
            </a:pPr>
            <a:r>
              <a:rPr lang="en-US" sz="3600" dirty="0">
                <a:solidFill>
                  <a:srgbClr val="00206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94283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0" y="0"/>
            <a:ext cx="12180232" cy="6858000"/>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42352" y="777025"/>
            <a:ext cx="7969483" cy="978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rgbClr val="0070C0"/>
                </a:solidFill>
                <a:latin typeface="Arial" panose="020B0604020202020204" pitchFamily="34" charset="0"/>
                <a:cs typeface="Arial" panose="020B0604020202020204" pitchFamily="34" charset="0"/>
              </a:rPr>
              <a:t>Supported Triggers:</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2392471" y="1998311"/>
            <a:ext cx="9319364" cy="39719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gn="r">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Azure Storage Queue</a:t>
            </a:r>
          </a:p>
          <a:p>
            <a:pPr marL="571500" indent="-571500" algn="r">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Azure Service Bus</a:t>
            </a:r>
          </a:p>
          <a:p>
            <a:pPr marL="571500" indent="-571500" algn="r">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HTTP</a:t>
            </a:r>
          </a:p>
          <a:p>
            <a:pPr marL="571500" indent="-571500" algn="r">
              <a:lnSpc>
                <a:spcPct val="150000"/>
              </a:lnSpc>
              <a:buFont typeface="Arial" panose="020B0604020202020204" pitchFamily="34" charset="0"/>
              <a:buChar char="•"/>
            </a:pPr>
            <a:r>
              <a:rPr lang="en-US" sz="3600" dirty="0">
                <a:solidFill>
                  <a:srgbClr val="002060"/>
                </a:solidFill>
                <a:latin typeface="Arial" panose="020B0604020202020204" pitchFamily="34" charset="0"/>
                <a:cs typeface="Arial" panose="020B0604020202020204" pitchFamily="34" charset="0"/>
              </a:rPr>
              <a:t>Apache Kafka</a:t>
            </a:r>
          </a:p>
        </p:txBody>
      </p:sp>
      <p:sp>
        <p:nvSpPr>
          <p:cNvPr id="5" name="TextBox 4">
            <a:extLst>
              <a:ext uri="{FF2B5EF4-FFF2-40B4-BE49-F238E27FC236}">
                <a16:creationId xmlns:a16="http://schemas.microsoft.com/office/drawing/2014/main" id="{518EE408-AD53-4AB7-8265-A0D1893D7480}"/>
              </a:ext>
            </a:extLst>
          </p:cNvPr>
          <p:cNvSpPr txBox="1"/>
          <p:nvPr/>
        </p:nvSpPr>
        <p:spPr>
          <a:xfrm>
            <a:off x="0" y="6455534"/>
            <a:ext cx="12087616" cy="369332"/>
          </a:xfrm>
          <a:prstGeom prst="rect">
            <a:avLst/>
          </a:prstGeom>
          <a:noFill/>
        </p:spPr>
        <p:txBody>
          <a:bodyPr wrap="square" rtlCol="0">
            <a:spAutoFit/>
          </a:bodyPr>
          <a:lstStyle/>
          <a:p>
            <a:pPr algn="r"/>
            <a:r>
              <a:rPr lang="en-AU" i="1" dirty="0">
                <a:solidFill>
                  <a:schemeClr val="accent1"/>
                </a:solidFill>
              </a:rPr>
              <a:t>https://docs.microsoft.com/en-us/azure/azure-functions/functions-kubernetes-keda</a:t>
            </a:r>
          </a:p>
        </p:txBody>
      </p:sp>
    </p:spTree>
    <p:extLst>
      <p:ext uri="{BB962C8B-B14F-4D97-AF65-F5344CB8AC3E}">
        <p14:creationId xmlns:p14="http://schemas.microsoft.com/office/powerpoint/2010/main" val="2936636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Durable Functions</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930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3">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Durable Functions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4000" dirty="0">
                <a:solidFill>
                  <a:schemeClr val="bg1"/>
                </a:solidFill>
                <a:latin typeface="Arial" panose="020B0604020202020204" pitchFamily="34" charset="0"/>
                <a:cs typeface="Arial" panose="020B0604020202020204" pitchFamily="34" charset="0"/>
              </a:rPr>
              <a:t>• Extension of Azure Functions</a:t>
            </a:r>
          </a:p>
          <a:p>
            <a:pPr>
              <a:lnSpc>
                <a:spcPct val="150000"/>
              </a:lnSpc>
            </a:pPr>
            <a:r>
              <a:rPr lang="en-US" sz="4000" dirty="0">
                <a:solidFill>
                  <a:schemeClr val="bg1"/>
                </a:solidFill>
                <a:latin typeface="Arial" panose="020B0604020202020204" pitchFamily="34" charset="0"/>
                <a:cs typeface="Arial" panose="020B0604020202020204" pitchFamily="34" charset="0"/>
              </a:rPr>
              <a:t>• Allows for Function Orchestration in Code</a:t>
            </a:r>
          </a:p>
          <a:p>
            <a:pPr>
              <a:lnSpc>
                <a:spcPct val="150000"/>
              </a:lnSpc>
            </a:pPr>
            <a:r>
              <a:rPr lang="en-US" sz="4000" dirty="0">
                <a:solidFill>
                  <a:schemeClr val="bg1"/>
                </a:solidFill>
                <a:latin typeface="Arial" panose="020B0604020202020204" pitchFamily="34" charset="0"/>
                <a:cs typeface="Arial" panose="020B0604020202020204" pitchFamily="34" charset="0"/>
              </a:rPr>
              <a:t>• Manages State of Your Function (States, Checkpoint, Restarts)</a:t>
            </a:r>
          </a:p>
          <a:p>
            <a:pPr>
              <a:lnSpc>
                <a:spcPct val="150000"/>
              </a:lnSpc>
            </a:pPr>
            <a:r>
              <a:rPr lang="en-US" sz="4000" dirty="0">
                <a:solidFill>
                  <a:schemeClr val="bg1"/>
                </a:solidFill>
                <a:latin typeface="Arial" panose="020B0604020202020204" pitchFamily="34" charset="0"/>
                <a:cs typeface="Arial" panose="020B0604020202020204" pitchFamily="34" charset="0"/>
              </a:rPr>
              <a:t>• State is never lost (Recycle, VM Reboot).</a:t>
            </a: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9839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F61E12-44BB-8A4C-9D9B-749853EC81F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859F08-F8B1-8644-993B-928DED201BD0}"/>
              </a:ext>
            </a:extLst>
          </p:cNvPr>
          <p:cNvPicPr>
            <a:picLocks noChangeAspect="1"/>
          </p:cNvPicPr>
          <p:nvPr/>
        </p:nvPicPr>
        <p:blipFill>
          <a:blip r:embed="rId4">
            <a:alphaModFix amt="85000"/>
          </a:blip>
          <a:stretch>
            <a:fillRect/>
          </a:stretch>
        </p:blipFill>
        <p:spPr>
          <a:xfrm>
            <a:off x="0" y="0"/>
            <a:ext cx="12192000" cy="6864626"/>
          </a:xfrm>
          <a:prstGeom prst="rect">
            <a:avLst/>
          </a:prstGeom>
        </p:spPr>
      </p:pic>
      <p:sp>
        <p:nvSpPr>
          <p:cNvPr id="4" name="Title 1">
            <a:extLst>
              <a:ext uri="{FF2B5EF4-FFF2-40B4-BE49-F238E27FC236}">
                <a16:creationId xmlns:a16="http://schemas.microsoft.com/office/drawing/2014/main" id="{9FF57B7B-BF06-644F-AE6A-DB11B6C683B4}"/>
              </a:ext>
            </a:extLst>
          </p:cNvPr>
          <p:cNvSpPr txBox="1">
            <a:spLocks/>
          </p:cNvSpPr>
          <p:nvPr/>
        </p:nvSpPr>
        <p:spPr>
          <a:xfrm>
            <a:off x="3148546" y="303064"/>
            <a:ext cx="84963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dirty="0">
                <a:solidFill>
                  <a:schemeClr val="accent1">
                    <a:lumMod val="40000"/>
                    <a:lumOff val="60000"/>
                  </a:schemeClr>
                </a:solidFill>
                <a:latin typeface="Arial" panose="020B0604020202020204" pitchFamily="34" charset="0"/>
                <a:cs typeface="Arial" panose="020B0604020202020204" pitchFamily="34" charset="0"/>
              </a:rPr>
              <a:t>Types of Durable Functions</a:t>
            </a:r>
          </a:p>
        </p:txBody>
      </p:sp>
      <p:sp>
        <p:nvSpPr>
          <p:cNvPr id="5" name="Title 1">
            <a:extLst>
              <a:ext uri="{FF2B5EF4-FFF2-40B4-BE49-F238E27FC236}">
                <a16:creationId xmlns:a16="http://schemas.microsoft.com/office/drawing/2014/main" id="{F85D271E-C10E-3441-BE32-01F6DF5A0052}"/>
              </a:ext>
            </a:extLst>
          </p:cNvPr>
          <p:cNvSpPr txBox="1">
            <a:spLocks/>
          </p:cNvSpPr>
          <p:nvPr/>
        </p:nvSpPr>
        <p:spPr>
          <a:xfrm>
            <a:off x="324256" y="1180290"/>
            <a:ext cx="11595370" cy="5287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dirty="0">
              <a:solidFill>
                <a:schemeClr val="bg1"/>
              </a:solidFill>
              <a:latin typeface="Arial" panose="020B0604020202020204" pitchFamily="34" charset="0"/>
              <a:cs typeface="Arial" panose="020B0604020202020204" pitchFamily="34" charset="0"/>
            </a:endParaRPr>
          </a:p>
          <a:p>
            <a:pPr>
              <a:lnSpc>
                <a:spcPct val="150000"/>
              </a:lnSpc>
            </a:pPr>
            <a:r>
              <a:rPr lang="en-US" sz="3200" dirty="0">
                <a:solidFill>
                  <a:schemeClr val="bg1"/>
                </a:solidFill>
                <a:latin typeface="Arial" panose="020B0604020202020204" pitchFamily="34" charset="0"/>
                <a:cs typeface="Arial" panose="020B0604020202020204" pitchFamily="34" charset="0"/>
              </a:rPr>
              <a:t>• Activity Functions – Basic Unit of Work</a:t>
            </a:r>
          </a:p>
          <a:p>
            <a:pPr>
              <a:lnSpc>
                <a:spcPct val="150000"/>
              </a:lnSpc>
            </a:pPr>
            <a:r>
              <a:rPr lang="en-US" sz="3200" dirty="0">
                <a:solidFill>
                  <a:schemeClr val="bg1"/>
                </a:solidFill>
                <a:latin typeface="Arial" panose="020B0604020202020204" pitchFamily="34" charset="0"/>
                <a:cs typeface="Arial" panose="020B0604020202020204" pitchFamily="34" charset="0"/>
              </a:rPr>
              <a:t>• Orchestrator Functions – Describes how actions are executed</a:t>
            </a:r>
          </a:p>
          <a:p>
            <a:pPr>
              <a:lnSpc>
                <a:spcPct val="150000"/>
              </a:lnSpc>
            </a:pPr>
            <a:r>
              <a:rPr lang="en-US" sz="3200" dirty="0">
                <a:solidFill>
                  <a:schemeClr val="bg1"/>
                </a:solidFill>
                <a:latin typeface="Arial" panose="020B0604020202020204" pitchFamily="34" charset="0"/>
                <a:cs typeface="Arial" panose="020B0604020202020204" pitchFamily="34" charset="0"/>
              </a:rPr>
              <a:t>• Entity Functions – Update small pieces of state</a:t>
            </a:r>
          </a:p>
          <a:p>
            <a:pPr>
              <a:lnSpc>
                <a:spcPct val="150000"/>
              </a:lnSpc>
            </a:pPr>
            <a:r>
              <a:rPr lang="en-US" sz="3200" dirty="0">
                <a:solidFill>
                  <a:schemeClr val="bg1"/>
                </a:solidFill>
                <a:latin typeface="Arial" panose="020B0604020202020204" pitchFamily="34" charset="0"/>
                <a:cs typeface="Arial" panose="020B0604020202020204" pitchFamily="34" charset="0"/>
              </a:rPr>
              <a:t>• Activity Functions – Basic Unit of Work</a:t>
            </a:r>
          </a:p>
          <a:p>
            <a:pPr>
              <a:lnSpc>
                <a:spcPct val="150000"/>
              </a:lnSpc>
            </a:pPr>
            <a:endParaRPr lang="en-US" sz="3600" dirty="0">
              <a:solidFill>
                <a:schemeClr val="bg1"/>
              </a:solidFill>
              <a:latin typeface="Arial" panose="020B0604020202020204" pitchFamily="34" charset="0"/>
              <a:cs typeface="Arial" panose="020B0604020202020204" pitchFamily="34" charset="0"/>
            </a:endParaRPr>
          </a:p>
          <a:p>
            <a:pPr algn="r">
              <a:lnSpc>
                <a:spcPct val="150000"/>
              </a:lnSpc>
            </a:pP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2122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D38A34-4339-4A6E-A0B3-2DD10B3BDC8E}"/>
              </a:ext>
            </a:extLst>
          </p:cNvPr>
          <p:cNvPicPr>
            <a:picLocks noChangeAspect="1"/>
          </p:cNvPicPr>
          <p:nvPr/>
        </p:nvPicPr>
        <p:blipFill>
          <a:blip r:embed="rId3"/>
          <a:stretch>
            <a:fillRect/>
          </a:stretch>
        </p:blipFill>
        <p:spPr>
          <a:xfrm>
            <a:off x="2254685" y="409314"/>
            <a:ext cx="7106498" cy="5640078"/>
          </a:xfrm>
          <a:prstGeom prst="rect">
            <a:avLst/>
          </a:prstGeom>
        </p:spPr>
      </p:pic>
      <p:sp>
        <p:nvSpPr>
          <p:cNvPr id="8" name="TextBox 7">
            <a:extLst>
              <a:ext uri="{FF2B5EF4-FFF2-40B4-BE49-F238E27FC236}">
                <a16:creationId xmlns:a16="http://schemas.microsoft.com/office/drawing/2014/main" id="{016F90C4-E736-47A6-A1AA-93D5BFA9DFFA}"/>
              </a:ext>
            </a:extLst>
          </p:cNvPr>
          <p:cNvSpPr txBox="1"/>
          <p:nvPr/>
        </p:nvSpPr>
        <p:spPr>
          <a:xfrm>
            <a:off x="2354893" y="1653064"/>
            <a:ext cx="1703540" cy="369332"/>
          </a:xfrm>
          <a:prstGeom prst="rect">
            <a:avLst/>
          </a:prstGeom>
          <a:noFill/>
        </p:spPr>
        <p:txBody>
          <a:bodyPr wrap="square" rtlCol="0">
            <a:spAutoFit/>
          </a:bodyPr>
          <a:lstStyle/>
          <a:p>
            <a:r>
              <a:rPr lang="en-AU" i="1" dirty="0"/>
              <a:t>Client Function</a:t>
            </a:r>
          </a:p>
        </p:txBody>
      </p:sp>
      <p:sp>
        <p:nvSpPr>
          <p:cNvPr id="9" name="TextBox 8">
            <a:extLst>
              <a:ext uri="{FF2B5EF4-FFF2-40B4-BE49-F238E27FC236}">
                <a16:creationId xmlns:a16="http://schemas.microsoft.com/office/drawing/2014/main" id="{60442C88-1817-41DE-A358-C31EC01BDA84}"/>
              </a:ext>
            </a:extLst>
          </p:cNvPr>
          <p:cNvSpPr txBox="1"/>
          <p:nvPr/>
        </p:nvSpPr>
        <p:spPr>
          <a:xfrm>
            <a:off x="4421688" y="1006733"/>
            <a:ext cx="5039703" cy="830997"/>
          </a:xfrm>
          <a:prstGeom prst="rect">
            <a:avLst/>
          </a:prstGeom>
          <a:noFill/>
        </p:spPr>
        <p:txBody>
          <a:bodyPr wrap="square" rtlCol="0">
            <a:spAutoFit/>
          </a:bodyPr>
          <a:lstStyle/>
          <a:p>
            <a:r>
              <a:rPr lang="en-AU" sz="2400" b="1" dirty="0"/>
              <a:t>Orchestrator Function</a:t>
            </a:r>
          </a:p>
          <a:p>
            <a:endParaRPr lang="en-AU" sz="2400" dirty="0"/>
          </a:p>
        </p:txBody>
      </p:sp>
      <p:sp>
        <p:nvSpPr>
          <p:cNvPr id="10" name="TextBox 9">
            <a:extLst>
              <a:ext uri="{FF2B5EF4-FFF2-40B4-BE49-F238E27FC236}">
                <a16:creationId xmlns:a16="http://schemas.microsoft.com/office/drawing/2014/main" id="{94AC05E9-0B52-499D-962E-770F58088FC6}"/>
              </a:ext>
            </a:extLst>
          </p:cNvPr>
          <p:cNvSpPr txBox="1"/>
          <p:nvPr/>
        </p:nvSpPr>
        <p:spPr>
          <a:xfrm>
            <a:off x="5235878" y="3272984"/>
            <a:ext cx="2141951" cy="369332"/>
          </a:xfrm>
          <a:prstGeom prst="rect">
            <a:avLst/>
          </a:prstGeom>
          <a:noFill/>
        </p:spPr>
        <p:txBody>
          <a:bodyPr wrap="square" rtlCol="0">
            <a:spAutoFit/>
          </a:bodyPr>
          <a:lstStyle/>
          <a:p>
            <a:r>
              <a:rPr lang="en-AU" i="1" dirty="0"/>
              <a:t>Activity Functions</a:t>
            </a:r>
          </a:p>
        </p:txBody>
      </p:sp>
    </p:spTree>
    <p:extLst>
      <p:ext uri="{BB962C8B-B14F-4D97-AF65-F5344CB8AC3E}">
        <p14:creationId xmlns:p14="http://schemas.microsoft.com/office/powerpoint/2010/main" val="1928859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254686" y="1731960"/>
            <a:ext cx="9260992" cy="396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Durable Functions</a:t>
            </a:r>
          </a:p>
          <a:p>
            <a:pPr algn="r"/>
            <a:r>
              <a:rPr lang="en-US" sz="8800" b="1" dirty="0">
                <a:solidFill>
                  <a:srgbClr val="0070C0"/>
                </a:solidFill>
                <a:latin typeface="Arial" panose="020B0604020202020204" pitchFamily="34" charset="0"/>
                <a:cs typeface="Arial" panose="020B0604020202020204" pitchFamily="34" charset="0"/>
              </a:rPr>
              <a:t>Demo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375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D04D25-D6AF-4874-A2AE-1EE1DF3F18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62" y="-6626"/>
            <a:ext cx="9360519"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660860" y="297588"/>
            <a:ext cx="67554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Arial" panose="020B0604020202020204" pitchFamily="34" charset="0"/>
                <a:cs typeface="Arial" panose="020B0604020202020204" pitchFamily="34" charset="0"/>
              </a:rPr>
              <a:t>End to End</a:t>
            </a:r>
          </a:p>
        </p:txBody>
      </p:sp>
      <p:pic>
        <p:nvPicPr>
          <p:cNvPr id="5" name="Picture 4">
            <a:extLst>
              <a:ext uri="{FF2B5EF4-FFF2-40B4-BE49-F238E27FC236}">
                <a16:creationId xmlns:a16="http://schemas.microsoft.com/office/drawing/2014/main" id="{F0494F18-B6F5-42F4-902F-5625ED2AB599}"/>
              </a:ext>
            </a:extLst>
          </p:cNvPr>
          <p:cNvPicPr>
            <a:picLocks noChangeAspect="1"/>
          </p:cNvPicPr>
          <p:nvPr/>
        </p:nvPicPr>
        <p:blipFill>
          <a:blip r:embed="rId4"/>
          <a:stretch>
            <a:fillRect/>
          </a:stretch>
        </p:blipFill>
        <p:spPr>
          <a:xfrm>
            <a:off x="3917481" y="85829"/>
            <a:ext cx="7955547" cy="6637701"/>
          </a:xfrm>
          <a:prstGeom prst="rect">
            <a:avLst/>
          </a:prstGeom>
        </p:spPr>
      </p:pic>
      <p:sp>
        <p:nvSpPr>
          <p:cNvPr id="8" name="Footer Placeholder 1">
            <a:extLst>
              <a:ext uri="{FF2B5EF4-FFF2-40B4-BE49-F238E27FC236}">
                <a16:creationId xmlns:a16="http://schemas.microsoft.com/office/drawing/2014/main" id="{DDBD7573-039F-4872-B807-601C1C5F57FE}"/>
              </a:ext>
            </a:extLst>
          </p:cNvPr>
          <p:cNvSpPr>
            <a:spLocks noGrp="1"/>
          </p:cNvSpPr>
          <p:nvPr>
            <p:ph type="ftr" sz="quarter" idx="11"/>
          </p:nvPr>
        </p:nvSpPr>
        <p:spPr>
          <a:xfrm>
            <a:off x="8075676" y="6487070"/>
            <a:ext cx="4114800" cy="365125"/>
          </a:xfrm>
        </p:spPr>
        <p:txBody>
          <a:bodyPr/>
          <a:lstStyle/>
          <a:p>
            <a:pPr algn="r"/>
            <a:r>
              <a:rPr lang="da-DK" b="1" dirty="0"/>
              <a:t>Twitter: @PowerShellMich1</a:t>
            </a:r>
            <a:endParaRPr lang="en-US" b="1" dirty="0"/>
          </a:p>
        </p:txBody>
      </p:sp>
    </p:spTree>
    <p:extLst>
      <p:ext uri="{BB962C8B-B14F-4D97-AF65-F5344CB8AC3E}">
        <p14:creationId xmlns:p14="http://schemas.microsoft.com/office/powerpoint/2010/main" val="4160181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11806" y="2750568"/>
            <a:ext cx="7665031" cy="2698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What?</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9216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2"/>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2009320" y="2499443"/>
            <a:ext cx="766503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Questions?</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2404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360AEE0-50D5-4797-9D54-0906707FAF1C}"/>
              </a:ext>
            </a:extLst>
          </p:cNvPr>
          <p:cNvSpPr txBox="1">
            <a:spLocks/>
          </p:cNvSpPr>
          <p:nvPr/>
        </p:nvSpPr>
        <p:spPr>
          <a:xfrm>
            <a:off x="838200" y="2043339"/>
            <a:ext cx="10515600" cy="41237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cs typeface="Calibri"/>
            </a:endParaRPr>
          </a:p>
        </p:txBody>
      </p:sp>
      <p:sp>
        <p:nvSpPr>
          <p:cNvPr id="3" name="Title 1">
            <a:extLst>
              <a:ext uri="{FF2B5EF4-FFF2-40B4-BE49-F238E27FC236}">
                <a16:creationId xmlns:a16="http://schemas.microsoft.com/office/drawing/2014/main" id="{742511AB-17DD-4E31-A88B-B1BD1568E494}"/>
              </a:ext>
            </a:extLst>
          </p:cNvPr>
          <p:cNvSpPr txBox="1">
            <a:spLocks/>
          </p:cNvSpPr>
          <p:nvPr/>
        </p:nvSpPr>
        <p:spPr>
          <a:xfrm>
            <a:off x="1508836" y="2043339"/>
            <a:ext cx="9683737" cy="40873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50000"/>
              </a:lnSpc>
            </a:pPr>
            <a:r>
              <a:rPr lang="en-US" sz="3200" dirty="0">
                <a:latin typeface="Arial" panose="020B0604020202020204" pitchFamily="34" charset="0"/>
                <a:cs typeface="Arial" panose="020B0604020202020204" pitchFamily="34" charset="0"/>
              </a:rPr>
              <a:t>@PowerShellMich1</a:t>
            </a:r>
          </a:p>
          <a:p>
            <a:pPr>
              <a:lnSpc>
                <a:spcPct val="250000"/>
              </a:lnSpc>
            </a:pPr>
            <a:r>
              <a:rPr lang="en-US" sz="3200" dirty="0">
                <a:latin typeface="Arial" panose="020B0604020202020204" pitchFamily="34" charset="0"/>
                <a:cs typeface="Arial" panose="020B0604020202020204" pitchFamily="34" charset="0"/>
                <a:hlinkClick r:id="rId2"/>
              </a:rPr>
              <a:t>https://github.com/ZanattaMichael/BrisPug</a:t>
            </a:r>
            <a:endParaRPr lang="en-US" sz="3200" dirty="0">
              <a:latin typeface="Arial" panose="020B0604020202020204" pitchFamily="34" charset="0"/>
              <a:cs typeface="Arial" panose="020B0604020202020204" pitchFamily="34" charset="0"/>
            </a:endParaRPr>
          </a:p>
          <a:p>
            <a:pPr>
              <a:lnSpc>
                <a:spcPct val="250000"/>
              </a:lnSpc>
            </a:pPr>
            <a:endParaRPr lang="en-US" sz="3200" b="1" dirty="0">
              <a:latin typeface="Arial" panose="020B0604020202020204" pitchFamily="34" charset="0"/>
              <a:cs typeface="Arial" panose="020B0604020202020204" pitchFamily="34" charset="0"/>
            </a:endParaRPr>
          </a:p>
          <a:p>
            <a:pPr>
              <a:lnSpc>
                <a:spcPct val="150000"/>
              </a:lnSpc>
            </a:pPr>
            <a:endParaRPr lang="en-US" sz="3200" b="1" dirty="0">
              <a:latin typeface="Arial" panose="020B0604020202020204" pitchFamily="34" charset="0"/>
              <a:cs typeface="Arial" panose="020B0604020202020204" pitchFamily="34" charset="0"/>
            </a:endParaRPr>
          </a:p>
          <a:p>
            <a:pPr>
              <a:lnSpc>
                <a:spcPct val="150000"/>
              </a:lnSpc>
            </a:pPr>
            <a:endParaRPr lang="en-US" sz="3200" dirty="0">
              <a:latin typeface="Arial" panose="020B0604020202020204" pitchFamily="34" charset="0"/>
              <a:cs typeface="Arial" panose="020B0604020202020204" pitchFamily="34" charset="0"/>
            </a:endParaRPr>
          </a:p>
        </p:txBody>
      </p:sp>
      <p:pic>
        <p:nvPicPr>
          <p:cNvPr id="4" name="Picture 3" descr="A picture containing ax, tool&#10;&#10;Description automatically generated">
            <a:extLst>
              <a:ext uri="{FF2B5EF4-FFF2-40B4-BE49-F238E27FC236}">
                <a16:creationId xmlns:a16="http://schemas.microsoft.com/office/drawing/2014/main" id="{D8E7A4A7-AD40-4DA9-AF14-0C18CA06CA6C}"/>
              </a:ext>
            </a:extLst>
          </p:cNvPr>
          <p:cNvPicPr>
            <a:picLocks noChangeAspect="1"/>
          </p:cNvPicPr>
          <p:nvPr/>
        </p:nvPicPr>
        <p:blipFill>
          <a:blip r:embed="rId3"/>
          <a:stretch>
            <a:fillRect/>
          </a:stretch>
        </p:blipFill>
        <p:spPr>
          <a:xfrm>
            <a:off x="459358" y="2570617"/>
            <a:ext cx="915608" cy="743474"/>
          </a:xfrm>
          <a:prstGeom prst="rect">
            <a:avLst/>
          </a:prstGeom>
        </p:spPr>
      </p:pic>
      <p:pic>
        <p:nvPicPr>
          <p:cNvPr id="5" name="Picture 4" descr="A picture containing wheel, drawing&#10;&#10;Description automatically generated">
            <a:extLst>
              <a:ext uri="{FF2B5EF4-FFF2-40B4-BE49-F238E27FC236}">
                <a16:creationId xmlns:a16="http://schemas.microsoft.com/office/drawing/2014/main" id="{5FD94128-FEF1-4882-844F-308996114542}"/>
              </a:ext>
            </a:extLst>
          </p:cNvPr>
          <p:cNvPicPr>
            <a:picLocks noChangeAspect="1"/>
          </p:cNvPicPr>
          <p:nvPr/>
        </p:nvPicPr>
        <p:blipFill>
          <a:blip r:embed="rId4"/>
          <a:stretch>
            <a:fillRect/>
          </a:stretch>
        </p:blipFill>
        <p:spPr>
          <a:xfrm>
            <a:off x="462323" y="3647779"/>
            <a:ext cx="915608" cy="915608"/>
          </a:xfrm>
          <a:prstGeom prst="rect">
            <a:avLst/>
          </a:prstGeom>
        </p:spPr>
      </p:pic>
      <p:sp>
        <p:nvSpPr>
          <p:cNvPr id="6" name="Title 1">
            <a:extLst>
              <a:ext uri="{FF2B5EF4-FFF2-40B4-BE49-F238E27FC236}">
                <a16:creationId xmlns:a16="http://schemas.microsoft.com/office/drawing/2014/main" id="{5698B500-8F57-4F02-B40F-194E640467FA}"/>
              </a:ext>
            </a:extLst>
          </p:cNvPr>
          <p:cNvSpPr txBox="1">
            <a:spLocks/>
          </p:cNvSpPr>
          <p:nvPr/>
        </p:nvSpPr>
        <p:spPr>
          <a:xfrm>
            <a:off x="459358" y="578338"/>
            <a:ext cx="766503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b="1" dirty="0">
                <a:solidFill>
                  <a:srgbClr val="0070C0"/>
                </a:solidFill>
                <a:latin typeface="Arial" panose="020B0604020202020204" pitchFamily="34" charset="0"/>
                <a:cs typeface="Arial" panose="020B0604020202020204" pitchFamily="34" charset="0"/>
              </a:rPr>
              <a:t>Thankyou!</a:t>
            </a:r>
          </a:p>
        </p:txBody>
      </p:sp>
      <p:pic>
        <p:nvPicPr>
          <p:cNvPr id="10" name="Picture 9" descr="A close up of text on a white background&#10;&#10;Description automatically generated">
            <a:extLst>
              <a:ext uri="{FF2B5EF4-FFF2-40B4-BE49-F238E27FC236}">
                <a16:creationId xmlns:a16="http://schemas.microsoft.com/office/drawing/2014/main" id="{4ED49209-FAEB-4E42-84FC-DECF939E51E5}"/>
              </a:ext>
            </a:extLst>
          </p:cNvPr>
          <p:cNvPicPr>
            <a:picLocks noChangeAspect="1"/>
          </p:cNvPicPr>
          <p:nvPr/>
        </p:nvPicPr>
        <p:blipFill>
          <a:blip r:embed="rId5"/>
          <a:stretch>
            <a:fillRect/>
          </a:stretch>
        </p:blipFill>
        <p:spPr>
          <a:xfrm>
            <a:off x="8255294" y="923925"/>
            <a:ext cx="3333750" cy="2505075"/>
          </a:xfrm>
          <a:prstGeom prst="rect">
            <a:avLst/>
          </a:prstGeom>
        </p:spPr>
      </p:pic>
    </p:spTree>
    <p:extLst>
      <p:ext uri="{BB962C8B-B14F-4D97-AF65-F5344CB8AC3E}">
        <p14:creationId xmlns:p14="http://schemas.microsoft.com/office/powerpoint/2010/main" val="142126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1E8C-7F57-B340-8F84-A93FB317C544}"/>
              </a:ext>
            </a:extLst>
          </p:cNvPr>
          <p:cNvPicPr>
            <a:picLocks noChangeAspect="1"/>
          </p:cNvPicPr>
          <p:nvPr/>
        </p:nvPicPr>
        <p:blipFill>
          <a:blip r:embed="rId3"/>
          <a:stretch>
            <a:fillRect/>
          </a:stretch>
        </p:blipFill>
        <p:spPr>
          <a:xfrm>
            <a:off x="-2392471" y="-7964"/>
            <a:ext cx="12180232" cy="6858000"/>
          </a:xfrm>
          <a:prstGeom prst="rect">
            <a:avLst/>
          </a:prstGeom>
        </p:spPr>
      </p:pic>
      <p:sp>
        <p:nvSpPr>
          <p:cNvPr id="7" name="Title 1">
            <a:extLst>
              <a:ext uri="{FF2B5EF4-FFF2-40B4-BE49-F238E27FC236}">
                <a16:creationId xmlns:a16="http://schemas.microsoft.com/office/drawing/2014/main" id="{ED5ADC38-5201-974D-A30A-DE8429F18478}"/>
              </a:ext>
            </a:extLst>
          </p:cNvPr>
          <p:cNvSpPr txBox="1">
            <a:spLocks/>
          </p:cNvSpPr>
          <p:nvPr/>
        </p:nvSpPr>
        <p:spPr>
          <a:xfrm>
            <a:off x="4060272" y="374037"/>
            <a:ext cx="8239631" cy="6093998"/>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3200">
              <a:solidFill>
                <a:srgbClr val="00206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679556A-3335-4D90-B5BE-3715FCB0D46B}"/>
              </a:ext>
            </a:extLst>
          </p:cNvPr>
          <p:cNvSpPr/>
          <p:nvPr/>
        </p:nvSpPr>
        <p:spPr>
          <a:xfrm>
            <a:off x="2139271" y="1499423"/>
            <a:ext cx="10904498" cy="3694409"/>
          </a:xfrm>
          <a:prstGeom prst="rect">
            <a:avLst/>
          </a:prstGeom>
        </p:spPr>
        <p:txBody>
          <a:bodyPr wrap="square">
            <a:spAutoFit/>
          </a:bodyPr>
          <a:lstStyle/>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Azure Function App is a “</a:t>
            </a:r>
            <a:r>
              <a:rPr lang="en-AU" sz="3200" b="1" dirty="0">
                <a:solidFill>
                  <a:srgbClr val="002060"/>
                </a:solidFill>
                <a:latin typeface="Arial" panose="020B0604020202020204" pitchFamily="34" charset="0"/>
                <a:ea typeface="+mj-ea"/>
                <a:cs typeface="Arial" panose="020B0604020202020204" pitchFamily="34" charset="0"/>
              </a:rPr>
              <a:t>Stateless/ Serverless</a:t>
            </a:r>
            <a:r>
              <a:rPr lang="en-AU" sz="3200" dirty="0">
                <a:solidFill>
                  <a:srgbClr val="002060"/>
                </a:solidFill>
                <a:latin typeface="Arial" panose="020B0604020202020204" pitchFamily="34" charset="0"/>
                <a:ea typeface="+mj-ea"/>
                <a:cs typeface="Arial" panose="020B0604020202020204" pitchFamily="34" charset="0"/>
              </a:rPr>
              <a:t>” “</a:t>
            </a:r>
            <a:r>
              <a:rPr lang="en-AU" sz="3200" b="1" dirty="0">
                <a:solidFill>
                  <a:srgbClr val="002060"/>
                </a:solidFill>
                <a:latin typeface="Arial" panose="020B0604020202020204" pitchFamily="34" charset="0"/>
                <a:ea typeface="+mj-ea"/>
                <a:cs typeface="Arial" panose="020B0604020202020204" pitchFamily="34" charset="0"/>
              </a:rPr>
              <a:t>Application</a:t>
            </a:r>
            <a:r>
              <a:rPr lang="en-AU" sz="3200" dirty="0">
                <a:solidFill>
                  <a:srgbClr val="002060"/>
                </a:solidFill>
                <a:latin typeface="Arial" panose="020B0604020202020204" pitchFamily="34" charset="0"/>
                <a:ea typeface="+mj-ea"/>
                <a:cs typeface="Arial" panose="020B0604020202020204" pitchFamily="34" charset="0"/>
              </a:rPr>
              <a:t>\</a:t>
            </a:r>
            <a:r>
              <a:rPr lang="en-AU" sz="3200" b="1" dirty="0">
                <a:solidFill>
                  <a:srgbClr val="002060"/>
                </a:solidFill>
                <a:latin typeface="Arial" panose="020B0604020202020204" pitchFamily="34" charset="0"/>
                <a:ea typeface="+mj-ea"/>
                <a:cs typeface="Arial" panose="020B0604020202020204" pitchFamily="34" charset="0"/>
              </a:rPr>
              <a:t>Orchestration</a:t>
            </a:r>
            <a:r>
              <a:rPr lang="en-AU" sz="3200" dirty="0">
                <a:solidFill>
                  <a:srgbClr val="002060"/>
                </a:solidFill>
                <a:latin typeface="Arial" panose="020B0604020202020204" pitchFamily="34" charset="0"/>
                <a:ea typeface="+mj-ea"/>
                <a:cs typeface="Arial" panose="020B0604020202020204" pitchFamily="34" charset="0"/>
              </a:rPr>
              <a:t>” platform.</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cs typeface="Arial" panose="020B0604020202020204" pitchFamily="34" charset="0"/>
              </a:rPr>
              <a:t>Built on </a:t>
            </a:r>
            <a:r>
              <a:rPr lang="en-AU" sz="3200" b="1" dirty="0">
                <a:solidFill>
                  <a:srgbClr val="002060"/>
                </a:solidFill>
                <a:latin typeface="Arial" panose="020B0604020202020204" pitchFamily="34" charset="0"/>
                <a:cs typeface="Arial" panose="020B0604020202020204" pitchFamily="34" charset="0"/>
              </a:rPr>
              <a:t>Eventing </a:t>
            </a:r>
            <a:r>
              <a:rPr lang="en-AU" sz="3200" dirty="0">
                <a:solidFill>
                  <a:srgbClr val="002060"/>
                </a:solidFill>
                <a:latin typeface="Arial" panose="020B0604020202020204" pitchFamily="34" charset="0"/>
                <a:cs typeface="Arial" panose="020B0604020202020204" pitchFamily="34" charset="0"/>
              </a:rPr>
              <a:t>to handle inputs and outputs.</a:t>
            </a: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cs typeface="Arial" panose="020B0604020202020204" pitchFamily="34" charset="0"/>
              </a:rPr>
              <a:t>Stateless </a:t>
            </a:r>
            <a:r>
              <a:rPr lang="en-AU" sz="3200" b="1" dirty="0">
                <a:solidFill>
                  <a:srgbClr val="002060"/>
                </a:solidFill>
                <a:latin typeface="Arial" panose="020B0604020202020204" pitchFamily="34" charset="0"/>
                <a:cs typeface="Arial" panose="020B0604020202020204" pitchFamily="34" charset="0"/>
              </a:rPr>
              <a:t>App Service </a:t>
            </a:r>
            <a:r>
              <a:rPr lang="en-AU" sz="3200" dirty="0">
                <a:solidFill>
                  <a:srgbClr val="002060"/>
                </a:solidFill>
                <a:latin typeface="Arial" panose="020B0604020202020204" pitchFamily="34" charset="0"/>
                <a:cs typeface="Arial" panose="020B0604020202020204" pitchFamily="34" charset="0"/>
              </a:rPr>
              <a:t>removing </a:t>
            </a:r>
            <a:r>
              <a:rPr lang="en-AU" sz="3200" b="1" dirty="0">
                <a:solidFill>
                  <a:srgbClr val="002060"/>
                </a:solidFill>
                <a:latin typeface="Arial" panose="020B0604020202020204" pitchFamily="34" charset="0"/>
                <a:cs typeface="Arial" panose="020B0604020202020204" pitchFamily="34" charset="0"/>
              </a:rPr>
              <a:t>OS overhead.</a:t>
            </a:r>
            <a:endParaRPr lang="en-AU" sz="3200" b="1" dirty="0">
              <a:solidFill>
                <a:srgbClr val="002060"/>
              </a:solidFill>
              <a:latin typeface="Arial" panose="020B0604020202020204" pitchFamily="34" charset="0"/>
              <a:ea typeface="+mj-ea"/>
              <a:cs typeface="Arial" panose="020B0604020202020204" pitchFamily="34" charset="0"/>
            </a:endParaRPr>
          </a:p>
          <a:p>
            <a:pPr marL="457200" indent="-457200">
              <a:lnSpc>
                <a:spcPct val="150000"/>
              </a:lnSpc>
              <a:spcBef>
                <a:spcPct val="0"/>
              </a:spcBef>
              <a:buFont typeface="Arial" panose="020B0604020202020204" pitchFamily="34" charset="0"/>
              <a:buChar char="•"/>
            </a:pPr>
            <a:r>
              <a:rPr lang="en-AU" sz="3200" dirty="0">
                <a:solidFill>
                  <a:srgbClr val="002060"/>
                </a:solidFill>
                <a:latin typeface="Arial" panose="020B0604020202020204" pitchFamily="34" charset="0"/>
                <a:ea typeface="+mj-ea"/>
                <a:cs typeface="Arial" panose="020B0604020202020204" pitchFamily="34" charset="0"/>
              </a:rPr>
              <a:t>Function App </a:t>
            </a:r>
            <a:r>
              <a:rPr lang="en-AU" sz="3200" b="1" dirty="0">
                <a:solidFill>
                  <a:srgbClr val="002060"/>
                </a:solidFill>
                <a:latin typeface="Arial" panose="020B0604020202020204" pitchFamily="34" charset="0"/>
                <a:ea typeface="+mj-ea"/>
                <a:cs typeface="Arial" panose="020B0604020202020204" pitchFamily="34" charset="0"/>
              </a:rPr>
              <a:t>is scalable.</a:t>
            </a:r>
          </a:p>
        </p:txBody>
      </p:sp>
    </p:spTree>
    <p:extLst>
      <p:ext uri="{BB962C8B-B14F-4D97-AF65-F5344CB8AC3E}">
        <p14:creationId xmlns:p14="http://schemas.microsoft.com/office/powerpoint/2010/main" val="125147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11806" y="2750568"/>
            <a:ext cx="7665031" cy="2698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-and</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572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2471876"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624124" y="1499991"/>
            <a:ext cx="7665031" cy="3858017"/>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a:cs typeface="Arial"/>
              </a:rPr>
              <a:t>You're only billed on “Runtime”</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pic>
        <p:nvPicPr>
          <p:cNvPr id="3" name="Picture 2" descr="A picture containing drawing&#10;&#10;Description automatically generated">
            <a:extLst>
              <a:ext uri="{FF2B5EF4-FFF2-40B4-BE49-F238E27FC236}">
                <a16:creationId xmlns:a16="http://schemas.microsoft.com/office/drawing/2014/main" id="{F67E0C2D-87F4-485F-B67B-EF02070F09AD}"/>
              </a:ext>
            </a:extLst>
          </p:cNvPr>
          <p:cNvPicPr>
            <a:picLocks noChangeAspect="1"/>
          </p:cNvPicPr>
          <p:nvPr/>
        </p:nvPicPr>
        <p:blipFill>
          <a:blip r:embed="rId4"/>
          <a:stretch>
            <a:fillRect/>
          </a:stretch>
        </p:blipFill>
        <p:spPr>
          <a:xfrm>
            <a:off x="671186" y="733424"/>
            <a:ext cx="3810000" cy="5391150"/>
          </a:xfrm>
          <a:prstGeom prst="rect">
            <a:avLst/>
          </a:prstGeom>
        </p:spPr>
      </p:pic>
    </p:spTree>
    <p:extLst>
      <p:ext uri="{BB962C8B-B14F-4D97-AF65-F5344CB8AC3E}">
        <p14:creationId xmlns:p14="http://schemas.microsoft.com/office/powerpoint/2010/main" val="210824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11806" y="2750568"/>
            <a:ext cx="7665031" cy="2698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Who?</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506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AB116-0DBF-A241-95B4-1844D615F3C4}"/>
              </a:ext>
            </a:extLst>
          </p:cNvPr>
          <p:cNvPicPr>
            <a:picLocks noChangeAspect="1"/>
          </p:cNvPicPr>
          <p:nvPr/>
        </p:nvPicPr>
        <p:blipFill>
          <a:blip r:embed="rId3"/>
          <a:stretch>
            <a:fillRect/>
          </a:stretch>
        </p:blipFill>
        <p:spPr>
          <a:xfrm>
            <a:off x="0" y="0"/>
            <a:ext cx="12192000" cy="6864626"/>
          </a:xfrm>
          <a:prstGeom prst="rect">
            <a:avLst/>
          </a:prstGeom>
        </p:spPr>
      </p:pic>
      <p:sp>
        <p:nvSpPr>
          <p:cNvPr id="6" name="Title 1">
            <a:extLst>
              <a:ext uri="{FF2B5EF4-FFF2-40B4-BE49-F238E27FC236}">
                <a16:creationId xmlns:a16="http://schemas.microsoft.com/office/drawing/2014/main" id="{EEFA8E91-7245-A04A-8978-722DA0C5AB70}"/>
              </a:ext>
            </a:extLst>
          </p:cNvPr>
          <p:cNvSpPr txBox="1">
            <a:spLocks/>
          </p:cNvSpPr>
          <p:nvPr/>
        </p:nvSpPr>
        <p:spPr>
          <a:xfrm>
            <a:off x="3711806" y="2750568"/>
            <a:ext cx="7665031" cy="26988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800" b="1" dirty="0">
                <a:solidFill>
                  <a:srgbClr val="0070C0"/>
                </a:solidFill>
                <a:latin typeface="Arial" panose="020B0604020202020204" pitchFamily="34" charset="0"/>
                <a:cs typeface="Arial" panose="020B0604020202020204" pitchFamily="34" charset="0"/>
              </a:rPr>
              <a:t>Why?</a:t>
            </a:r>
          </a:p>
        </p:txBody>
      </p:sp>
      <p:sp>
        <p:nvSpPr>
          <p:cNvPr id="7" name="Title 1">
            <a:extLst>
              <a:ext uri="{FF2B5EF4-FFF2-40B4-BE49-F238E27FC236}">
                <a16:creationId xmlns:a16="http://schemas.microsoft.com/office/drawing/2014/main" id="{ED5ADC38-5201-974D-A30A-DE8429F18478}"/>
              </a:ext>
            </a:extLst>
          </p:cNvPr>
          <p:cNvSpPr txBox="1">
            <a:spLocks/>
          </p:cNvSpPr>
          <p:nvPr/>
        </p:nvSpPr>
        <p:spPr>
          <a:xfrm>
            <a:off x="5630564" y="1731960"/>
            <a:ext cx="5746273" cy="4736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50000"/>
              </a:lnSpc>
            </a:pPr>
            <a:endParaRPr lang="en-US" sz="360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3721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TotalTime>
  <Words>3790</Words>
  <Application>Microsoft Office PowerPoint</Application>
  <PresentationFormat>Widescreen</PresentationFormat>
  <Paragraphs>443</Paragraphs>
  <Slides>41</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BrisPUG</dc:title>
  <dc:creator>Michael Zanatta</dc:creator>
  <cp:lastModifiedBy>Michael Zanatta</cp:lastModifiedBy>
  <cp:revision>91</cp:revision>
  <dcterms:created xsi:type="dcterms:W3CDTF">2019-08-20T04:05:12Z</dcterms:created>
  <dcterms:modified xsi:type="dcterms:W3CDTF">2020-04-06T19:57:19Z</dcterms:modified>
</cp:coreProperties>
</file>